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9BCCD-1AC0-440E-9E6C-AE7B195DA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F57F8-3BD2-4EEB-9F44-EDF696FD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0E7A3-0D22-42CA-BFDE-F57EDEF77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77EDD-7602-4AEA-8D44-28C1C9209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DD9F3-07B7-4AFD-94C1-2D8D84DF3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948985-B810-4A3D-8E37-549D7995B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6F88D-1EFB-4077-879D-99770B9F9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F9CF7-95A9-4E9B-9F07-2C0464B5B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430A2E-5364-405B-88D5-B73F8B8E4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C3C95-73A0-4373-8F62-05EF37610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75C18-10BC-42F2-9FD4-B1E3EAEAE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1023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推拿治疗学版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推拿治疗的基本理论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常见病症的推拿治疗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推拿治疗的注意事项与禁忌症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推拿治疗学是一门以中医理论为基础，运用手法推拿和穴位刺激来治疗疾病的学科。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强调整体观念和个体化治疗，通过手法推拿调整人体气血、脏腑功能，以达到治病保健的效果。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推拿治疗学起源于中国古代，最早可以追溯到春秋战国时期。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362" r="2136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38" r="192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在数千年的发展过程中，推拿治疗学不断吸收中医其他学科的理论与实践，逐步完善和丰富。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随着现代医学的进步，推拿治疗学也在不断创新，与现代医学相互借鉴融合。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通过手法推拿，可以缓解疼痛、僵硬等不适症状，提高患者的生活质量。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推拿治疗有助于促进血液循环、淋巴回流等，加速组织的修复和再生，加速疾病的康复。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推拿治疗具有很好的预防保健作用，通过调理身体，增强身体免疫力，预防疾病的发生。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推拿治疗的基本理论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经络是人体内气血运行的通路，是人体脏腑、组织、器官之间相互联系的通道。经络理论是推拿治疗学的重要基础，通过推拿刺激特定的经络穴位，可以调和气血、平衡阴阳，达到治疗疾病的目的。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经络系统包括十二经脉、奇经八脉、十五络脉等，每条经络都有其特定的走向和功能，与脏腑器官存在密切的联系。通过推拿刺激相应的经络，可以调节相应脏腑的功能，达到治疗疾病的效果。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222" b="22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穴位是经络上的特定点位，是气血汇聚的部位。通过刺激穴位，可以调节经络气血的运行，从而治疗疾病。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穴位分为经穴、奇穴和阿是穴三种类型，其中经穴是穴位的主要类型，分布在十二经脉和奇经八脉上。每个穴位都有其特定的位置和功能主治，通过刺激相应的穴位，可以治疗相应的疾病。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推拿手法是推拿治疗学的核心技术，包括按法、摩法、推法、拿法、揉法、捏法等多种手法。每种手法都有其特定的操作要领和作用特点，通过不同的手法组合，可以调节人体的气血运行和脏腑功能。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推拿手法具有无创伤、无副作用、疗效显著等特点，广泛应用于内、外、妇、儿等各科疾病的防治。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00" r="13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推拿治疗强调整体观念，认为人体各部位相互联系、相互影响。推拿治疗时应全面考虑患者的身体状况和病情，制定综合治疗方案。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推拿治疗应根据患者的具体病情和体质情况，采用不同的手法和穴位组合，以达到最佳的治疗效果。同时，推拿治疗也需要根据患者的年龄、性别、职业等因素进行个体化的辨证施治。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治未病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推拿治疗学认为预防重于治疗，提倡通过日常保健推拿来调理身体，预防疾病的发生。同时，在疾病缓解期或康复期，推拿治疗也可以帮助患者恢复体力，提高免疫力，预防疾病的复发。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推拿治疗的原则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https://d.book118.com/988121023016006025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2024-09-01T14:14:08.297</cp:lastPrinted>
  <dcterms:created xsi:type="dcterms:W3CDTF">2024-09-01T06:14:08Z</dcterms:created>
  <dcterms:modified xsi:type="dcterms:W3CDTF">2024-09-01T06:14:10Z</dcterms:modified>
</cp:coreProperties>
</file>