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2E51A-AFAE-4074-AAFF-E5D94EB35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A76CF-58DB-4BA3-B3CF-AB05F98C3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36F1F-01D8-4E3E-B54D-8239AE84A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A65D5-7444-4ECF-B0F5-4AA7443C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4DB16-FECD-42FD-9845-32BF89C6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4A7BC-ADD0-4ED5-B79F-2D9996E81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6004E-BF3C-49FF-BD35-6154C7C59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624C5-DB18-433A-B65A-223B12392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0C53D-16AC-43E4-8F66-1F64CCE68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9DD56-0E27-42D3-B859-CC6D1C8E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E23E5-FD9C-4C57-AF3E-1D44996D3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1045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试验检测继续再教育\n## 1.公路工程试验检测概述及重要性\n### 1.1公路工程试验检测的定义与作用\n### 1.2公路工程试验检测的重要性及影响\n### 1.3公路工程试验检测的现状与发展趋势\n## 2.公路工程试验检测常用方法及标准\n### 2.1公路工程试验检测常用方法介绍\n### 2.2公路工程试验检测相关标准与规范\n### 2.3公路工程试验检测方法的选用与优化\n## 3.公路工程试验检测数据分析与处理\n### 3.1公路工程试验检测数据的采集与整理\n### 3.2公路工程试验检测数据的分析方法与技巧\n### 3.3公路工程试验检测数据的质量控制与评估\n## 4.公路工程试验检测误差分析与控制\n### 4.1公路工程试验检测误差的来源与分类\n### 4.2公路工程试验检测误差的分析与控制方法\n### 4.3提高公路工程试验检测准确性的措施与建议\n## 5.公路工程试验检测继续教育课程安排与实施\n### 5.1公路工程试验检测继续教育课程的设计与安排\n### 5.2公路工程试验检测继续教育的实施与教学方法\n### 5.3公路工程试验检测继续教育的效果评估与改进\n## 6.公路工程试验检测继续教育实例分析与探讨\n### 6.1公路工程试验检测继续教育实例介绍与分析\n### 6.2公路工程试验检测继续教育实例中的经验与教训\n### 6.3公路工程试验检测继续教育实例的启示与借鉴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公路工程试验检测继续再教育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公路工程试验检测概述及重要性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组合 2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6" name="组合 225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公路工程试验检测是对公路工程质量进行检测和评估的过程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检测公路工程材料的性能和质量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评估公路工程的施工工艺和技术水平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保证公路工程质量和安全性能</a:t>
                </a:r>
                <a:endParaRPr/>
              </a:p>
            </p:txBody>
          </p:sp>
        </p:grpSp>
        <p:grpSp>
          <p:nvGrpSpPr>
            <p:cNvPr id="229" name="组合 228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公路工程试验检测是质量控制的重要手段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及时发现和解决施工过程中的问题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为公路工程验收提供依据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提高公路工程的整体质量</a:t>
                </a:r>
                <a:endParaRPr/>
              </a:p>
            </p:txBody>
          </p:sp>
        </p:grpSp>
        <p:grpSp>
          <p:nvGrpSpPr>
            <p:cNvPr id="232" name="组合 231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公路工程试验检测为科学研究和技术创新提供支持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促进公路工程领域的技术进步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为公路工程设计和施工提供科学依据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公路工程试验检测的定义与作用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8" name="组合 237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公路工程试验检测对公路工程质量具有决定性影响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确保公路工程的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耐久性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提高公路工程的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为公路工程的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维护和管理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提供依据</a:t>
                </a:r>
                <a:endParaRPr/>
              </a:p>
            </p:txBody>
          </p:sp>
        </p:grpSp>
        <p:grpSp>
          <p:nvGrpSpPr>
            <p:cNvPr id="241" name="组合 240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公路工程试验检测对施工进度和成本具有控制作用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避免因质量问题导致返工和延期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降低施工成本，提高施工效益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保证公路工程的顺利进行</a:t>
                </a:r>
                <a:endParaRPr/>
              </a:p>
            </p:txBody>
          </p:sp>
        </p:grpSp>
        <p:grpSp>
          <p:nvGrpSpPr>
            <p:cNvPr id="244" name="组合 243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公路工程试验检测对环境保护和可持续发展具有重要意义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降低公路工程对环境的负面影响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促进资源的合理利用和节约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为实现公路交通的可持续发展提供支持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公路工程试验检测的重要性及影响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0" name="组合 24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公路工程试验检测技术水平不断提高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检测方法更加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检测手段更加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数据处理和分析能力得到加强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公路工程试验检测标准化和规范化程度不断提高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制定和完善试验检测标准和规范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加强试验检测机构的资质管理和能力建设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提高试验检测数据的可靠性和可比性</a:t>
                </a:r>
                <a:endParaRPr/>
              </a:p>
            </p:txBody>
          </p:sp>
          <p:pic>
            <p:nvPicPr>
              <p:cNvPr id="25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公路工程试验检测信息化发展迅速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建立试验检测数据库和信息管理系统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实现试验检测数据的共享和远程传输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提高试验检测工作的效率和准确性</a:t>
                </a:r>
                <a:endParaRPr/>
              </a:p>
            </p:txBody>
          </p:sp>
          <p:pic>
            <p:nvPicPr>
              <p:cNvPr id="26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公路工程试验检测的现状与发展趋势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公路工程试验检测常用方法及标准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材料试验方法</a:t>
                </a:r>
                <a:endParaRPr/>
              </a:p>
            </p:txBody>
          </p:sp>
          <p:sp>
            <p:nvSpPr>
              <p:cNvPr id="27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混凝土强度试验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沥青性能试验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水泥性能试验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钢材性能试验</a:t>
                </a:r>
                <a:endParaRPr/>
              </a:p>
            </p:txBody>
          </p:sp>
        </p:grpSp>
        <p:grpSp>
          <p:nvGrpSpPr>
            <p:cNvPr id="27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施工质量检测方法</a:t>
                </a:r>
                <a:endParaRPr/>
              </a:p>
            </p:txBody>
          </p:sp>
          <p:sp>
            <p:nvSpPr>
              <p:cNvPr id="2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路面平整度检测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路面结构强度检测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桥梁承载能力检测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隧道衬砌质量检测</a:t>
                </a:r>
                <a:endParaRPr/>
              </a:p>
            </p:txBody>
          </p:sp>
        </p:grpSp>
        <p:grpSp>
          <p:nvGrpSpPr>
            <p:cNvPr id="27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现场监测方法</a:t>
                </a:r>
                <a:endParaRPr/>
              </a:p>
            </p:txBody>
          </p:sp>
          <p:sp>
            <p:nvSpPr>
              <p:cNvPr id="2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路面荷载测试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桥梁应力监测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隧道变形监测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交通流量监测</a:t>
                </a:r>
                <a:endParaRPr/>
              </a:p>
            </p:txBody>
          </p:sp>
        </p:grpSp>
      </p:grpSp>
      <p:pic>
        <p:nvPicPr>
          <p:cNvPr id="28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公路工程试验检测常用方法介绍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7" name="组合 28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《公路工程试验检测技术规范》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《公路工程质量检验评定标准》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《公路工程沥青及沥青混合料试验规程》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《公路工程水泥及水泥混凝土试验规程》</a:t>
                </a:r>
                <a:endParaRPr/>
              </a:p>
            </p:txBody>
          </p:sp>
          <p:sp>
            <p:nvSpPr>
              <p:cNvPr id="29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《公路桥梁承载能力检测评定规程》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《公路隧道施工质量检测评定规程》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《公路路面施工质量验收规范》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《公路交通安全设施施工技术规范》</a:t>
                </a:r>
                <a:endParaRPr/>
              </a:p>
            </p:txBody>
          </p:sp>
          <p:sp>
            <p:nvSpPr>
              <p:cNvPr id="29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根据本地区公路工程的特点和需求制定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补充和完善国家标准和行业标准的不足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提高本地区公路工程试验检测的水平</a:t>
                </a:r>
                <a:endParaRPr/>
              </a:p>
            </p:txBody>
          </p:sp>
          <p:sp>
            <p:nvSpPr>
              <p:cNvPr id="29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公路工程试验检测相关标准与规范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2" name="组合 3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3" name="组合 30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根据公路工程的特点和需求选用合适的试验检测方法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了解公路工程的质量目标和性能要求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分析公路工程的施工工艺和技术难点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考虑公路工程的现场条件和环境因素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8" name="组合 30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对试验检测方法进行优化和改进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提高试验检测的准确性和可靠性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降低试验检测的成本和周期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适应公路工程发展的需要和技术进步</a:t>
                </a:r>
                <a:endParaRPr/>
              </a:p>
            </p:txBody>
          </p:sp>
          <p:pic>
            <p:nvPicPr>
              <p:cNvPr id="31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3" name="组合 31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加强试验检测方法的研究和创新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探索新的试验检测技术和手段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促进公路工程试验检测技术的发展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提高公路工程试验检测的整体水平</a:t>
                </a:r>
                <a:endParaRPr/>
              </a:p>
            </p:txBody>
          </p:sp>
          <p:pic>
            <p:nvPicPr>
              <p:cNvPr id="31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公路工程试验检测方法的选用与优化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公路工程试验检测数据分析与处理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确保数据采集的准确性和可靠性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提高数据采集的效率和自动化程度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适应公路工程试验检测发展的需要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采用先进的试验检测设备和技术进行数据采集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建立试验检测数据的信息管理系统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制定试验检测数据的存储和检索规范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保证试验检测数据的完整性和一致性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对采集到的试验检测数据进行整理和分类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分析试验检测数据的特点和规律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建立试验检测数据的统计和预测模型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为公路工程试验检测的决策和支持提供依据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建立试验检测数据的分析和处理模型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公路工程试验检测数据的采集与整理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采用统计学方法对试验检测数据进行分析</a:t>
                </a:r>
                <a:endParaRPr/>
              </a:p>
            </p:txBody>
          </p:sp>
          <p:sp>
            <p:nvSpPr>
              <p:cNvPr id="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计算试验检测数据的均值、方差和标准差等统计指标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分析试验检测数据的分布和趋势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评估试验检测数据的可靠性和准确性</a:t>
                </a:r>
                <a:endParaRPr/>
              </a:p>
            </p:txBody>
          </p:sp>
        </p:grpSp>
        <p:grpSp>
          <p:nvGrpSpPr>
            <p:cNvPr id="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采用数值分析方法对试验检测数据进行分析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建立试验检测数据的数学模型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求解试验检测数据的数值解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分析试验检测数据的关键参数和影响因素</a:t>
                </a:r>
                <a:endParaRPr/>
              </a:p>
            </p:txBody>
          </p:sp>
        </p:grpSp>
        <p:grpSp>
          <p:nvGrpSpPr>
            <p:cNvPr id="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采用可视化方法对试验检测数据进行分析</a:t>
                </a:r>
                <a:endParaRPr/>
              </a:p>
            </p:txBody>
          </p:sp>
          <p:sp>
            <p:nvSpPr>
              <p:cNvPr id="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制作试验检测数据的图表和图形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分析试验检测数据的关系和变化趋势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提高试验检测数据理解的直观性和易操作性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公路工程试验检测数据的分析方法与技巧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制定试验检测数据的质量标准和规范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加强试验检测数据的采集和整理过程控制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提高试验检测数据的质量和可靠性</a:t>
                </a:r>
                <a:endParaRPr/>
              </a:p>
            </p:txBody>
          </p:sp>
          <p:sp>
            <p:nvSpPr>
              <p:cNvPr id="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建立试验检测数据质量控制体系</a:t>
                </a:r>
                <a:endParaRPr/>
              </a:p>
            </p:txBody>
          </p:sp>
        </p:grpSp>
        <p:grpSp>
          <p:nvGrpSpPr>
            <p:cNvPr id="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评估试验检测数据是否符合质量标准和规范要求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对试验检测数据的质量进行等级评定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为公路工程验收和决策提供依据</a:t>
                </a:r>
                <a:endParaRPr/>
              </a:p>
            </p:txBody>
          </p:sp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对试验检测数据进行质量评估和验收</a:t>
                </a:r>
                <a:endParaRPr/>
              </a:p>
            </p:txBody>
          </p:sp>
        </p:grpSp>
        <p:grpSp>
          <p:nvGrpSpPr>
            <p:cNvPr id="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收集和分析试验检测数据的使用情况和效果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及时调整和优化试验检测数据的质量控制措施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保证试验检测数据的质量和有效性</a:t>
                </a:r>
                <a:endParaRPr/>
              </a:p>
            </p:txBody>
          </p:sp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建立试验检测数据质量反馈机制</a:t>
                </a:r>
                <a:endParaRPr/>
              </a:p>
            </p:txBody>
          </p:sp>
        </p:grpSp>
      </p:grpSp>
      <p:pic>
        <p:nvPicPr>
          <p:cNvPr id="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公路工程试验检测数据的质量控制与评估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https://d.book118.com/988121045137006036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公路工程试验检测继续再教育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2024-09-16T11:44:06.964</cp:lastPrinted>
  <dcterms:created xsi:type="dcterms:W3CDTF">2024-09-16T03:44:06Z</dcterms:created>
  <dcterms:modified xsi:type="dcterms:W3CDTF">2024-09-16T03:44:08Z</dcterms:modified>
</cp:coreProperties>
</file>