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B154-6740-48E1-B4E3-355309B1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FBE9B-150A-432B-BF30-3B045138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76809-01A4-4187-B6ED-E94E82BB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B051A-0A99-42C1-B157-BED040C0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133160-B414-417F-940B-1F3DAAB7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91CE4-D956-438D-BAEF-850591D9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6405F-1593-4917-8412-5F5BAB8B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B4B3E-2102-48A1-887D-99B7E1C4C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F0F94-F3BF-4C11-ABE2-365223C82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8BD29-8C6A-481B-96C9-D52784F6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AF8E5-AC61-400A-9137-588F65FC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1051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盈余管理和公司治理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盈余管理的基本理论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公司治理的框架与机制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盈余管理与公司治理的实证分析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盈余管理与公司治理的挑战与对策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盈余管理是企业管理人员通过选择会计政策或构造交易事项等方式，对企业财务报告进行有目的的干预，以影响利益相关者对企业业绩的理解和决策。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盈余管理定义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盈余管理对于企业而言具有重要意义，它可以帮助企业实现财务目标，如满足融资需求、避免违约风险等。同时，适度的盈余管理也有助于提高企业财务报告的透明度和可信度。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958" b="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公司治理是一种制度安排，旨在确保公司的管理层按照股东和其他利益相关者的利益行事，同时维护公司的长期发展和稳定。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良好的公司治理结构可以确保公司的决策过程公正、透明，保护股东和其他利益相关者的权益，提高公司的声誉和信誉。此外，有效的公司治理还有助于提高公司的长期绩效和竞争力。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盈余管理和公司治理之间存在密切的关联。公司治理结构会影响盈余管理的程度和方式，而盈余管理也会对公司治理的有效性产生影响。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尽管盈余管理和公司治理的侧重点不同，但它们的共同目标是实现公司的长期发展和稳定，保护股东和其他利益相关者的权益。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良好的公司治理结构可以为盈余管理提供制度保障和约束，确保盈余管理的合理性和合法性。同时，适度的盈余管理也有助于提高公司治理的透明度和可信度。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盈余管理与公司治理的关系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盈余管理的基本理论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契约动机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企业与股东、债权人等利益相关者之间存在契约关系，为了满足契约要求或避免违约风险，企业可能进行盈余管理。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政治成本动机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企业可能通过盈余管理来降低政治成本，如避免或减少政府监管、税收优惠的取消等。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企业为了在资本市场上获得更有利的融资条件，可能通过盈余管理来美化财务报表，以吸引投资者。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914" b="11914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盈余管理的动机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会计政策选择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企业可以通过选择不同的会计政策来调整财务报表中的盈余水平，如改变折旧方法、存货计价方法等。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应计项目调整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企业可以通过调整应计项目来改变盈余的确认时间和金额，如提前或推迟确认收入、费用等。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真实活动操控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企业可以通过安排真实交易或活动来影响盈余水平，如通过关联方交易、资产处置等方式来调整利润。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盈余管理的手段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评估盈余管理对财务报表质量的影响，如是否导致报表失真、误导投资者等。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分析盈余管理对公司价值的影响，如是否提升或损害了公司的市场价值、股东财富等。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考察盈余管理对利益相关者利益的影响，如是否损害了债权人、员工等利益相关者的利益。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盈余管理的效果评估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公司治理的框架与机制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董事会是公司治理的核心，其结构包括执行董事、非执行董事和独立董事的比例和职责分配。一个合理且有效的董事会结构能够确保公司决策的科学性和公正性。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高管薪酬制度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高管薪酬制度是公司激励和约束高管行为的重要手段。合理的薪酬制度能够将高管的个人利益与公司长期利益相结合，降低代理成本。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内部控制体系是公司治理的基础设施，包括风险管理、财务报告、合规等方面。一个健全的内部控制体系能够确保公司运营的稳健性和透明度。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公司治理的内部机制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法律法规是公司治理的基石，为公司提供了基本的运行规则和约束。完善的法律法规体系能够保护投资者利益，促进市场公平竞争。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监管机构负责对公司治理进行监督和评估，确保公司遵守相关法律法规和行业标准。监管机构的有效运作能够提高公司治理的整体水平。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市场约束主要通过投资者、债权人、供应商等利益相关者的选择和监督来实现。一个成熟的市场环境能够促使公司自觉遵守治理规则，提升公司价值。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市场约束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公司治理的外部机制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https://d.book118.com/988121051072006031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2024-09-08T12:38:03.305</cp:lastPrinted>
  <dcterms:created xsi:type="dcterms:W3CDTF">2024-09-08T04:38:03Z</dcterms:created>
  <dcterms:modified xsi:type="dcterms:W3CDTF">2024-09-08T04:38:05Z</dcterms:modified>
</cp:coreProperties>
</file>