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DC4F4E-97D4-4DED-8BD1-3B9882DDD3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9C652E-D41F-432E-8567-E3DB04ADE3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0AF8A8-57B0-491D-9B26-AC9AB75E43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EBE590D-6D80-41B9-AEDF-7513762DB6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C9E2051-26C0-467E-9A59-9CC97CEDE0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1449F31-152E-49BF-ADD8-0AF0D0C389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6AD0DA4-E729-4863-BF32-4A651B3EE2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D7E890B-2885-4B5A-932C-A23216D4D1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3D1770D-504D-4A29-8CF9-3C3AE638BA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01DC01-0353-40F9-8442-018FB8329C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19D5E4-8300-4B68-912D-EBACA230AC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88122013017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UGS Tecnomatix数字化制造解决方案简介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19901" y="3818645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25012" y="5590905"/>
            <a:ext cx="1941977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2023-12-29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数字化制造背景与趋势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UGS Tecnomatix概述与特点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数字化工厂规划与仿真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制造过程管理与执行系统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供应链协同与集成应用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案例分析与实践经验分享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数字化制造背景与趋势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供应链协同挑战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制造业的供应链日益复杂，需要实现供应链各环节的高效协同和优化。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全球化竞争压力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制造业面临全球范围内的竞争，需要不断提高生产效率、降低成本、优化产品质量。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个性化需求增长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消费者对产品的个性化需求不断增加，要求制造业能够快速响应并满足多样化需求。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制造业现状及挑战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62" b="266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12305" r="12305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数字化制造技术发展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先进制造技术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包括增材制造、智能制造、柔性制造等，为制造业提供了更高的生产效率和灵活性。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工业物联网技术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通过物联网技术实现设备、产品、原材料等制造资源的互联互通，提高生产过程的透明度和可追溯性。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云计算和大数据技术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为制造业提供了强大的数据处理和分析能力，支持实时决策和优化。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数字化制造技术可应用于复杂零部件的快速制造、装配模拟和质量控制等方面，提高航空航天产品的研制效率和质量。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航空航天领域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数字化制造技术可实现汽车设计、生产、销售等各环节的高效协同，提高汽车制造效率和质量，降低生产成本。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汽车制造领域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8457" r="1845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数字化制造技术可应用于机械产品设计、加工、装配等全过程，提高机械制造的精度和效率，降低生产成本。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机械制造领域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市场需求与行业应用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UGS Tecnomatix概述与特点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UGS公司背景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UGS（Unigraphics Solutions）是全球领先的数字化制造解决方案提供商，专注于为制造业提供全面的CAD/CAM/CAE/PLM解决方案。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Tecnomatix产品介绍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Tecnomatix是UGS公司推出的数字化制造解决方案，旨在帮助制造商实现生产过程的数字化、自动化和智能化，提高生产效率和质量。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公司背景及产品介绍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306" r="13306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利用虚拟仿真技术，对工厂布局、生产线规划、设备配置等进行优化，提高生产效率。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数字化工厂规划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机器人编程与仿真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制造过程仿真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人机协作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提供机器人编程、轨迹规划、碰撞检测等功能，实现机器人自动化生产线的快速部署。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对制造过程进行虚拟仿真，预测潜在问题，优化生产流程，减少实际生产中的浪费。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支持人机协作生产模式，提高生产效率和质量，降低人力成本。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Tecnomatix核心功能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强大的虚拟仿真技术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利用先进的虚拟仿真技术，对制造过程进行高度逼真的模拟，确保实际生产的顺利进行。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丰富的行业经验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UGS公司在制造业领域拥有丰富的经验和技术积累，能够为客户提供专业的咨询和服务支持。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灵活的定制化服务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根据客户需求提供定制化的数字化制造解决方案，满足不同行业和企业的特定需求。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全面的数字化制造解决方案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Tecnomatix提供从产品设计到生产制造的全面解决方案，实现数字化制造的闭环。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独特优势与差异化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数字化工厂规划与仿真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7958" r="17958"/>
          <a:stretch>
            <a:fillRect/>
          </a:stretch>
        </p:blipFill>
        <p:spPr>
          <a:xfrm>
            <a:off x="454963" y="1569535"/>
            <a:ext cx="4219248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设施布局规划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根据生产需求、工艺流程及设备特性，进行工厂设施的整体布局规划。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空间优化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通过三维建模和仿真技术，优化设备、生产线和仓储空间布局，提高空间利用率。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物流优化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分析物料流动路径，减少运输距离和时间，提高物流效率。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工厂布局规划与优化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生产流程建模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基于实际生产数据，建立生产流程仿真模型，包括设备、人员、物料等要素。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仿真分析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通过仿真运行，分析生产过程中的瓶颈、浪费等问题，评估生产计划的可行性。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方案验证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在仿真环境中验证改进方案的有效性，为实际生产提供决策支持。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生产流程仿真及验证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通过合理安排设备维护和保养计划，减少设备故障停机时间，提高设备利用率。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设备利用率提升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4" b="24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优化人员配置和培训计划，提高员工技能和效率，降低人力成本。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人员效率提升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实时监测和分析能源消耗数据，制定节能措施和管理策略，降低能源成本。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能源管理优化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资源利用率提升策略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制造过程管理与执行系统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https://d.book118.com/988122013017006027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91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2024-09-04T18:16:02.550</cp:lastPrinted>
  <dcterms:created xsi:type="dcterms:W3CDTF">2024-09-04T10:16:02Z</dcterms:created>
  <dcterms:modified xsi:type="dcterms:W3CDTF">2024-09-04T10:16:04Z</dcterms:modified>
</cp:coreProperties>
</file>