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28CCA-D65A-4E21-96BA-3C12E6606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94E7A-0148-4E9E-A94D-85A383BB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D101F-7D57-4E69-B675-1364964FF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34280-66D0-4AC7-92CF-7CC50CDD5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93D15-BAE8-4D8C-8907-70D1DA681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801CA-67C4-46FA-939E-067E8CB9C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18E4B-925A-475D-A30D-545B02ECB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B5BB9-E94A-4AF8-80BC-392703CF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678A0-2378-4B53-A769-062CFF45F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B44A0-B049-4AF7-BE16-93BC0F4F4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7E5C4-50CB-47F9-B35B-E5E2D8DD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205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百货公司财务管理基础培训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百货公司财务报表分析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百货公司预算管理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百货公司成本控制与核算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百货公司税务管理与筹划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百货公司内部控制与审计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财务管理是企业管理的一个重要组成部分，它涉及到资金的筹集、投放、运用和分配等一系列与资金有关的经济活动。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财务管理对于企业的生存和发展具有至关重要的作用，它能够帮助企业实现资金的有效利用，提高经济效益，为企业的长期发展提供有力的支持。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百货公司财务管理的特点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资金流量大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百货公司通常涉及大量的商品采购和销售，因此资金流量较大，需要有效的财务管理来确保资金的正常运转。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多样化的支付方式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百货公司面对消费者提供多种支付方式，包括现金、银行卡、移动支付等，这对财务管理提出了更高的要求。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复杂的库存管理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百货公司商品种类繁多，库存管理复杂，需要精确的财务管理来避免库存积压和浪费。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财务管理的目标是实现企业价值的最大化，包括利润最大化、股东财富最大化等。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财务管理需要遵循一些基本原则，如风险与收益均衡原则、货币时间价值原则、成本效益原则等。这些原则有助于企业在复杂的经济环境中做出正确的财务决策。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百货公司财务报表分析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通过对公司资产的组成和比例进行分析，了解公司的资产配置情况和运营效率。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资产结构分析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负债结构分析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分析公司的负债组成和比例，评估公司的偿债能力和财务风险。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关注公司所有者权益的变动情况，了解公司的盈利能力和资本保值增值情况。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分析公司的营业收入来源和构成，评估公司的市场占有率和盈利能力。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56" r="1225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对公司的成本费用进行逐项分析，了解公司的成本控制能力和经营效率。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分析公司利润的组成和比例，评估公司的盈利质量和稳定性。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利润构成分析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筹资活动现金流量分析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关注公司筹资活动的现金流入和流出情况，评估公司的融资能力和偿债风险。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经营活动现金流量分析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关注公司经营活动的现金流入和流出情况，评估公司的经营效率和自我造血能力。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投资活动现金流量分析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分析公司投资活动的现金流入和流出情况，了解公司的投资方向和策略。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运用杜邦分析法对公司的财务状况进行综合分析，了解公司的盈利能力、营运能力和偿债能力。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通过对公司历史财务报表的分析，了解公司的发展趋势和潜在风险。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将公司与同行业其他公司进行比较分析，评估公司的竞争力和市场地位。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财务报表综合分析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百货公司预算管理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预算管理定义：预算管理是企业对未来一定时期内经营、投资、财务等活动的预测和规划，通过合理分配资源，实现企业战略目标的过程。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预算管理的重要性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有助于企业明确经营目标，实现长期战略规划；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促进企业内部各部门间的沟通与协调，提高工作效率；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为企业绩效评估提供依据，激励员工积极参与；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有助于企业及时应对市场变化，降低经营风险。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预算管理的概念与重要性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根据历史数据或行业标准，设定固定预算额度；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固定预算法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根据业务量变化，调整预算额度；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弹性预算法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零基预算法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从零开始编制预算，不考虑历史数据；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滚动预算法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定期调整预算，保持预算的时效性。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确定预算编制目标；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收集、整理历史数据和行业信息；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选择合适的预算编制方法；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制定详细预算计划；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提交预算计划，进行审批。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https://d.book118.com/988122052006006036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2024-09-15T03:29:23.859</cp:lastPrinted>
  <dcterms:created xsi:type="dcterms:W3CDTF">2024-09-14T19:29:23Z</dcterms:created>
  <dcterms:modified xsi:type="dcterms:W3CDTF">2024-09-14T19:29:26Z</dcterms:modified>
</cp:coreProperties>
</file>