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2F838-13CB-405B-B2EA-FA07E6C7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EDA20-E705-41CE-A8A8-F9BAA056B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B0A00-F880-455A-BCFA-C8726285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34570-299C-4E74-BFD8-25E624970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32EC61-702D-4D26-9FB0-816870010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9086F8-09FD-4EB8-A429-A76F45730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2C9B18-C53C-48F5-9690-D6F27179E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EA38B-9554-4D4C-A1F2-128FD3B89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336FA-7EF1-4074-9E0A-3F62FA9F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C289A-B176-4E77-9AB9-14D10FAA0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3F1CA-F3A8-4221-B546-3EEEBFFC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30111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新能源电动汽车的车身结构与材料选择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新能源电动汽车车身结构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新能源电动汽车车身材料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新能源电动汽车车身制造工艺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新能源电动汽车车身性能与安全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新能源电动汽车车身成本与市场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新能源电动汽车车身结构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43" r="32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57" r="331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车身概述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车身的结构和设计对于车辆的性能、安全、舒适性和外观等方面都有重要影响。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车身是新能源电动汽车的重要组成部分，负责承载和保护车辆的各个部件，同时提供驾驶员和乘客的乘坐空间。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车身类型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轿车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轿车是常见的车身类型，具有流线型设计，能够降低空气阻力和风噪，提高车辆的行驶稳定性和燃油经济性。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SUV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SUV车型通常比轿车更高、更宽敞，适合家庭使用和长途旅行。它们通常具有更大的后备箱空间和更好的通过性。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MPV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MPV车型介于轿车和SUV之间，内部空间宽敞，座椅布局灵活，适合多成员家庭或需要搭载多人的商务用途。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承载式车身是新能源电动汽车常用的结构形式，它将底盘、动力系统和车身结合成一个整体，具有较好的刚性和稳定性。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承载式车身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非承载式车身将底盘和动力系统独立于车身之外，车身主要起到承载乘员和货物的作用。这种结构形式通常用于对越野性能要求较高的车型。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非承载式车身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混合式车身结合了承载式和非承载式车身的特点，具有较好的综合性能。它通常在承载式车身的基础上增加额外的支撑结构，以提高车身的刚性和稳定性。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混合式车身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车身结构设计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新能源电动汽车车身材料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94" r="26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传统的车身材料主要是钢材，具有高强度、耐腐蚀和低成本等优点，广泛应用于汽车制造。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铝合金材料轻量化，能够降低汽车重量，提高燃油经济性，但制造成本较高。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传统车身材料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高强度钢具有更高的强度和抗碰撞性能，能够提高车身的安全性能和轻量化水平。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碳纤维复合材料具有高强度、轻量化和防腐蚀等优点，广泛应用于新能源汽车车身制造。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碳纤维复合材料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未来车身材料将趋向于多种材料的混合应用，以实现车身的轻量化和高性能化。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随着环保意识的提高，车身材料将更加注重可持续性，如使用可回收材料和生物基材料等。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https://d.book118.com/988123011143006036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2024-09-16T13:30:14.005</cp:lastPrinted>
  <dcterms:created xsi:type="dcterms:W3CDTF">2024-09-16T05:30:14Z</dcterms:created>
  <dcterms:modified xsi:type="dcterms:W3CDTF">2024-09-16T05:30:16Z</dcterms:modified>
</cp:coreProperties>
</file>