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9EB27-6EA8-4A97-BCCB-E062E5DC2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8992C-D27E-40F6-A973-2F9006D0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AF630-8850-4B0E-A9AD-3AA4757C7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3D194-0251-4512-A020-693C36DFA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691633-21B9-45E8-A476-D32478DF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A77DCC-E153-436E-AE4C-FCC8B177A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0DC881-C6BB-4E27-B036-B0E3BAA1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92A8C-4DE6-461C-93B7-23150D4FC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50A0F-EA5F-4634-9AEF-C494F95F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F6FC7-4770-4259-A046-54312DD88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3786A-7F18-4C04-AF1F-597D93C87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3073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《领导有效性理论》ppt课件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领导有效性理论概述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领导风格理论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领导行为理论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领导情境理论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领导有效性评估与提升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领导有效性理论概述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领导有效性是指领导者在特定情境下，通过有效的方式激发团队成员的积极性和潜力，实现组织目标的过程。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领导有效性定义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领导有效性关注的是领导者如何影响和激励团队成员，以达到共同的目标。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领导有效性关注点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领导有效性的定义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领导有效性是实现组织目标的关键因素，一个有效的领导者能够引导团队朝着共同目标努力。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实现组织目标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激发团队潜力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04" b="19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领导者通过有效的方式激发团队成员的潜力和积极性，提高团队整体绩效。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领导有效性对于组织的长期发展至关重要，能够为组织创造持久的竞争优势。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领导有效性的重要性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强调领导者的个人特质和行为风格对领导有效性的影响。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传统领导理论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关注领导者与情境的互动，认为领导者应根据不同的情境采取不同的领导方式。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情境领导理论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强调领导者通过激发团队成员的内在动机和价值观，推动组织变革和创新。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变革型领导理论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领导有效性理论的演变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领导风格理论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强调领导者的权威和决策权，对下属进行严格的控制和指挥。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权威领导风格注重领导者的权威和决策权，领导者通常会制定明确的目标和计划，并要求下属严格遵守和执行。这种领导风格适用于需要快速决策和执行的情况，但可能限制下属的主动性和创造性。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权威领导风格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强调集体决策和团队合作，鼓励下属参与和贡献意见。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民主领导风格注重集体决策和团队合作，领导者通常会与下属共同制定目标，并鼓励他们参与决策过程。这种领导风格有助于激发下属的积极性和创造性，但可能需要更多的时间和资源来进行决策。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民主领导风格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99" r="129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给予下属高度的自主权和自由度，很少进行干预或指导。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放任领导风格给予下属高度的自主权和自由度，领导者通常会向下属明确目标和期望，然后让他们自由地工作。这种领导风格有助于培养下属的独立性和创造性，但需要下属具备较高的职业素养和责任心。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放任领导风格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激发下属的内在动机和自我发展，促进组织变革和创新。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变革型领导风格注重激发下属的内在动机和自我发展，领导者通常会关注下属的需求和发展，提供支持和激励。这种领导风格有助于促进组织变革和创新，提高团队的整体绩效。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变革型领导风格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以服务为导向，致力于满足下属的需求和利益。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服务型领导风格注重服务导向，领导者通常会关注下属的需求和利益，提供支持和帮助。这种领导风格有助于建立良好的工作关系和团队氛围，提高员工的满意度和工作绩效。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服务型领导风格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https://d.book118.com/988123073102006030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2024-09-07T03:56:26.727</cp:lastPrinted>
  <dcterms:created xsi:type="dcterms:W3CDTF">2024-09-06T19:56:26Z</dcterms:created>
  <dcterms:modified xsi:type="dcterms:W3CDTF">2024-09-06T19:56:28Z</dcterms:modified>
</cp:coreProperties>
</file>