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66B03-85ED-4B3B-B6BB-D2F5EDC4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34192-3CDE-4290-ACD3-9CD43E51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5ED00-F566-496F-AB40-2209866C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AEB00-B173-45B7-9E28-0A8DB06F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0659C-6E42-40A6-A3A2-5360C261D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B5F75-C461-4A60-ADAA-0DCE29FE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137CC-F3E9-4098-9AB5-CB7852CB2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9BAAC-E72A-4715-9B06-C86D8395C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F7FEB-16A6-4018-8842-074F50D1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9E994-C997-4F43-A56A-AF5AD0AA9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BA27F-517E-4E05-8024-804BF65E7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31430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企校共育、训赛相长的学生创新能力培养方法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企校共育模式构建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训赛相长机制研究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学生创新能力培养实践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企校共育、训赛相长的实施效果评价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当前我国面临从“中国制造”到“中国创造”的历史性跨越，需要大量具有创新思维和创新能力的人才。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传统教育模式在培养学生创新能力方面存在诸多不足，需要探索新的教育模式。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432" b="643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企业与学校共同合作，通过实际训练和比赛活动，可以更好地培养学生的创新能力。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68" b="2036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3" r="31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本研究旨在探索一种有效的学生创新能力培养方法，即通过企校共育、训赛相长的方式，提高学生的创新思维和创新能力。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本研究将采用文献综述、实证研究和案例分析等方法，对企校共育、训赛相长的学生创新能力培养方法进行深入研究。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企校共育模式构建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企校共育是指企业和学校共同参与人才培养的过程，旨在提高学生的实践能力和创新能力。其内涵包括共同制定培养方案、共同开展教学活动、共同评价培养质量等方面。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企校共育的特点主要体现在以下几个方面：一是注重实践能力和创新能力的培养，二是强调企业和学校的共同参与，三是注重个性化和差异化的培养，四是强调开放性和多元化的培养方式。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企校共育的内涵与特点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基于需求导向的企校共育模式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该模式以企业需求为导向，以学校教育为平台，通过校企合作的方式实现人才培养的目标。具体实施步骤包括：了解企业需求、制定培养方案、开展教学活动、评价培养质量等。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基于项目导向的企校共育模式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该模式以项目为载体，以学校和企业共同参与的方式实现人才培养的目标。具体实施步骤包括：确定项目目标、制定项目计划、实施项目内容、评价项目成果等。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企校共育的实践模式设计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加强校企合作，建立长期稳定的合作关系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学校和企业应该加强沟通和合作，建立长期稳定的合作关系，共同制定人才培养方案，共同参与教学活动，共同评价培养质量等。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个性化培养方案设计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针对不同学生的特点和企业需求，制定个性化的培养方案，包括课程设置、教学方法、实践内容等方面。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多元化评价方式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采用多元化的评价方式，包括考试成绩、实践成果、项目报告等，以全面评价学生的实践能力和创新能力。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企校共育的实施路径与方法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训赛相长机制研究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训赛相长是一种将学习和比赛相结合的学生创新能力培养方法。其基本理念是将训练和比赛看作是相互促进、相互提高的过程。通过训练和比赛的有机结合，使学生在实际操作中不断提高自己的技能水平、拓展知识领域，同时培养学生的创新能力和团队协作精神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训赛相长机制注重学生的主体性和参与性，鼓励学生主动参与、自我探索、互相学习，以提高学生的综合素质和创新实践能力。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训赛相长的基本理念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制定明确的训练计划和目标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制定详细的训练计划，明确训练目标和内容，确保学生能够系统地掌握所需技能。同时，将训练与比赛相结合，以比赛为导向，引导学生不断提高自己的技能水平。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建立良好的训练环境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建立良好的训练环境，包括场地、设备、工具等，以满足学生的训练需求。同时，要注重训练的质量和效果，及时进行反馈和评估。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加强团队协作和交流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在训练过程中，要加强学生之间的团队协作和交流，鼓励学生互相学习、互相帮助。通过团队协作，培养学生的团队合作精神和沟通能力。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以训促赛的实施策略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https://d.book118.com/988123143024006023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2024-08-29T14:17:46.007</cp:lastPrinted>
  <dcterms:created xsi:type="dcterms:W3CDTF">2024-08-29T06:17:46Z</dcterms:created>
  <dcterms:modified xsi:type="dcterms:W3CDTF">2024-08-29T06:17:47Z</dcterms:modified>
</cp:coreProperties>
</file>