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84EBA-5572-4271-90E6-7F08E64C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24B03-A4A2-4C58-9180-D38C4F0BA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AA83B-CAB9-41DE-926F-0BF893CE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92049-B85A-4F2F-925F-9E17C788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93944-E35F-4767-B04D-8824B627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9B8A5-D178-4130-B702-DD60860DD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BF1A5-0802-4340-B9E8-F17A4F6C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CDA26-7926-4EFF-B499-BBD3DC38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8CB59-742D-4749-88FB-23D6E7B0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B8182-6747-42F2-87EC-0644EA7D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8BAB4-5575-4BF0-A872-8920AC84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4113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近视病人护理的PPT\n## 1.近视病人护理的基本概念与重要性\n### 1.1 近视的定义和分类\n### 1.2 近视病人护理的重要性\n### 1.3 近视病人护理的目标和期望结果\n## 2.近视病人的生活习惯与护理需求\n### 2.1 近视病人的生活习惯分析\n### 2.2 近视病人的护理需求评估\n### 2.3 针对不同生活习惯的护理措施建议\n## 3.近视病人的药物治疗与护理配合\n### 3.1 近视病人的药物治疗介绍\n### 3.2 药物治疗过程中的护理配合\n### 3.3 药物治疗的注意事项和副作用预防\n## 4.近视病人的手术治疗与护理配合\n### 4.1 近视病人的手术治疗介绍\n### 4.2 手术治疗过程中的护理配合\n### 4.3 手术治疗的注意事项和并发症预防\n## 5.近视病人的日常护理与康复指导\n### 5.1 近视病人的日常护理要点\n### 5.2 近视病人的康复指导建议\n### 5.3 近视病人的定期复查与随访\n## 6.近视病人护理的人文关怀与支持\n### 6.1 近视病人护理中的人文关怀体现\n### 6.2 提供心理支持和健康教育\n### 6.3 促进家庭和社会支持系统的建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近视病人护理的PPT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近视病人护理的基本概念与重要性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视力下降，看远处物体模糊不清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眼镜度数与视力不符，用眼镜无法矫正视力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眼科检查发现眼轴过长或角膜曲率过大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近视的定义</a:t>
                </a:r>
                <a:endParaRPr/>
              </a:p>
            </p:txBody>
          </p:sp>
        </p:grpSp>
        <p:grpSp>
          <p:nvGrpSpPr>
            <p:cNvPr id="2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低度近视：眼镜度数在-3.00D以内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中度近视：眼镜度数在-3.00D至-6.00D之间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高度近视：眼镜度数在-6.00D以上</a:t>
                </a:r>
                <a:endParaRPr/>
              </a:p>
            </p:txBody>
          </p:sp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近视的分类</a:t>
                </a:r>
                <a:endParaRPr/>
              </a:p>
            </p:txBody>
          </p:sp>
        </p:grpSp>
        <p:grpSp>
          <p:nvGrpSpPr>
            <p:cNvPr id="2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遗传因素：父母双方都有近视，子女近视几率增加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环境因素：长时间看书、看电视、玩手机等，导致眼睛疲劳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用眼习惯：近距离用眼时间过长，缺乏远距离用眼锻炼</a:t>
                </a:r>
                <a:endParaRPr/>
              </a:p>
            </p:txBody>
          </p: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近视的成因</a:t>
                </a:r>
                <a:endParaRPr/>
              </a:p>
            </p:txBody>
          </p:sp>
        </p:grpSp>
      </p:grpSp>
      <p:pic>
        <p:nvPicPr>
          <p:cNvPr id="2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近视的定义和分类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预防视力进一步下降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定期检查视力，及时发现视力变化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养成良好的用眼习惯，减少眼睛疲劳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合理安排近距离用眼和远距离用眼时间，保持眼睛健康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降低并发症风险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护理过程中及时发现并处理并发症，如视网膜脱落、白内障等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遵医嘱用药，控制近视发展，降低并发症风险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定期进行眼科检查，评估眼睛健康状况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良好的视力是提高生活质量的基础，护理近视病人有助于提高生活质量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减少视力障碍带来的生活不便，如驾驶、阅读等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增强自信心和社交能力，避免因视力问题而产生的心理压力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近视病人护理的重要性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短期目标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稳定视力，避免视力波动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减轻眼睛疲劳，提高用眼舒适度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改善用眼习惯，减少近视加深的可能性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中期目标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控制近视发展，降低并发症风险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建立良好的生活习惯，保持眼睛健康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提高生活质量，增强自信心和社交能力</a:t>
                </a:r>
                <a:endParaRPr/>
              </a:p>
            </p:txBody>
          </p:sp>
        </p:grpSp>
        <p:grpSp>
          <p:nvGrpSpPr>
            <p:cNvPr id="2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长期目标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维持良好的视力，确保生活质量和心理健康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预防并处理并发症，延长眼睛健康寿命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实现近视的康复，提高生活质量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近视病人护理的目标和期望结果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近视病人的生活习惯与护理需求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长时间看书、看电视、玩手机等</a:t>
                </a:r>
                <a:endParaRPr/>
              </a:p>
            </p:txBody>
          </p:sp>
          <p:sp>
            <p:nvSpPr>
              <p:cNvPr id="2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用眼时间过长，导致眼睛疲劳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缺乏远距离用眼锻炼，视力难以恢复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熬夜用眼，影响眼睛休息和恢复</a:t>
                </a:r>
                <a:endParaRPr/>
              </a:p>
            </p:txBody>
          </p:sp>
        </p:grpSp>
        <p:grpSp>
          <p:nvGrpSpPr>
            <p:cNvPr id="28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不良的用眼姿势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趴着看书，导致眼睛压迫和视力下降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距离电视过近，影响视力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走路、吃饭时看书，增加眼睛负担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缺乏户外活动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长时间待在室内，缺乏阳光暴露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缺乏远距离用眼锻炼，影响视力恢复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缺乏户外活动，影响心理健康和生活质量</a:t>
                </a:r>
                <a:endParaRPr/>
              </a:p>
            </p:txBody>
          </p:sp>
        </p:grpSp>
      </p:grpSp>
      <p:pic>
        <p:nvPicPr>
          <p:cNvPr id="28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近视病人的生活习惯分析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视力状况评估</a:t>
                </a:r>
                <a:endParaRPr/>
              </a:p>
            </p:txBody>
          </p:sp>
          <p:sp>
            <p:nvSpPr>
              <p:cNvPr id="30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定期检查视力，了解视力变化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评估视力对生活的影响程度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针对视力状况制定护理计划</a:t>
                </a:r>
                <a:endParaRPr/>
              </a:p>
            </p:txBody>
          </p:sp>
        </p:grpSp>
        <p:grpSp>
          <p:nvGrpSpPr>
            <p:cNvPr id="30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用眼习惯评估</a:t>
                </a:r>
                <a:endParaRPr/>
              </a:p>
            </p:txBody>
          </p:sp>
          <p:sp>
            <p:nvSpPr>
              <p:cNvPr id="3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了解病人的用眼习惯，如看书时间、姿势等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评估用眼习惯对视力的影响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纠正不良用眼习惯，减轻眼睛负担</a:t>
                </a:r>
                <a:endParaRPr/>
              </a:p>
            </p:txBody>
          </p:sp>
        </p:grpSp>
        <p:grpSp>
          <p:nvGrpSpPr>
            <p:cNvPr id="30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生活方式评估</a:t>
                </a:r>
                <a:endParaRPr/>
              </a:p>
            </p:txBody>
          </p:sp>
          <p:sp>
            <p:nvSpPr>
              <p:cNvPr id="3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了解病人的生活方式，如户外活动、作息时间等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评估生活方式对视力的影响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建立健康的生活方式，保持眼睛健康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近视病人的护理需求评估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调整用眼时间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合理安排近距离用眼和远距离用眼时间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每隔一段时间让眼睛休息，避免眼睛疲劳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避免熬夜用眼，保证充足的睡眠时间</a:t>
                </a:r>
                <a:endParaRPr/>
              </a:p>
            </p:txBody>
          </p:sp>
          <p:sp>
            <p:nvSpPr>
              <p:cNvPr id="3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纠正不良用眼姿势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养成良好的用眼姿势，如保持正确的坐姿、距离等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选择合适的眼镜，减轻眼睛负担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使用护眼用品，如护眼灯、护眼片等</a:t>
                </a:r>
                <a:endParaRPr/>
              </a:p>
            </p:txBody>
          </p:sp>
          <p:sp>
            <p:nvSpPr>
              <p:cNvPr id="3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增加户外活动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尽量多参加户外活动，增加远距离用眼锻炼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适当进行阳光暴露，促进眼睛健康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保持心理健康，提高生活质量</a:t>
                </a:r>
                <a:endParaRPr/>
              </a:p>
            </p:txBody>
          </p:sp>
          <p:sp>
            <p:nvSpPr>
              <p:cNvPr id="3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针对不同生活习惯的护理措施建议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近视病人的药物治疗与护理配合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控制近视发展，降低并发症风险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缓解眼睛疲劳，提高用眼舒适度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改善视力，提高生活质量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使用散瞳药物，如阿托品、托品卡胺等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使用睫状肌麻痹药物，如硫酸阿托品眼膏等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使用其他辅助药物，如眼部润滑剂、抗疲劳药物等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近视病人的药物治疗介绍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注意药物的副作用，如过敏反应、头痛等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定期复查，评估药物治疗效果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药物使用前要洗手，避免感染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药物使用时要避免污染药物，如滴眼液要避免接触眼球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药物使用后要关闭瓶盖，妥善保存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药物副作用预防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注意药物的副作用，如过敏反应、头痛等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出现副作用时，及时就医，调整药物治疗方案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药物治疗过程中的护理配合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药物治疗的注意事项和副作用预防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注意药物的副作用，如过敏反应、头痛等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定期复查，评估药物治疗效果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副作用预防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注意药物的副作用，如过敏反应、头痛等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出现副作用时，及时就医，调整药物治疗方案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https://d.book118.com/988124113075006036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近视病人护理的PPT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2024-09-16T00:04:53.915</cp:lastPrinted>
  <dcterms:created xsi:type="dcterms:W3CDTF">2024-09-15T16:04:53Z</dcterms:created>
  <dcterms:modified xsi:type="dcterms:W3CDTF">2024-09-15T16:04:55Z</dcterms:modified>
</cp:coreProperties>
</file>