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9186D-DCAF-4B1C-A8C4-595818E01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DCEE3-A184-460E-94BA-7EF9DE9A6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798DCC-5DC4-41E2-AD02-846FF81E8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A2B690-F59F-4C7A-82E5-9A4C11E7B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A108E3-AA41-4D19-9502-F6F737CEF7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6970FE-A6F5-4A7D-876F-759CB80091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88EA33-4FC1-4CFA-860A-7AA5B2C770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1CEA6E-9A45-4DE4-914A-0A384CA0F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2BC496-B024-44D3-B8B5-8CD82EFAB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359DA-2603-4CD6-B4A1-03106981F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3770B7-CB27-42F4-A7E1-444602662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24123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2024-01-28</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转录组高通量测序转录组数据分析差异表达基因分析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引言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实验设计与样品准备</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转录组数据分析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差异表达基因功能注释与富集分析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结果解读与生物学意义探讨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58" r="16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转录组测序可以全面检测某一物种或特定细胞类型在某一状态下的基因表达情况，有助于揭示基因表达调控的复杂网络。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揭示基因表达调控机制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通过分析差异表达基因，可以发现新的功能基因，为基因功能注释和基因家族分析提供重要依据。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发掘新功能基因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差异表达基因分析有助于发现疾病相关基因和生物标志物，为疾病的诊断、治疗和预后评估提供新的思路和方法。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疾病诊断与治疗</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测序原理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转录组测序利用高通量测序技术，对特定组织或细胞在某一状态下的所有转录本进行测序，获得全面的基因表达信息。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相比传统基因表达分析方法，转录组测序具有高通量、高灵敏度、高分辨率和无需预先设计探针等优点。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转录组测序已广泛应用于基础科学研究、医学健康、农业育种、生态环境等多个领域。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转录组高通量测序技术概述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序列比对</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将质控后的测序序列比对到参考基因组或转录组，获取每个基因的读段计数信息。</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差异表达分析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比较不同样本或不同条件下的基因表达量，找出差异表达基因，并进行统计学检验和可视化展示。</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基因表达量计算</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根据比对结果，计算每个基因的表达量，常用方法包括RPKM、FPKM和TPM等。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数据质量控制</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对原始测序数据进行质量评估和控制，包括去除低质量序列、去除接头序列、去除污染序列等。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数据分析流程与方法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实验设计与样品准备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重复性原则</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确保实验结果的可靠性和准确性，需要设计足够的生物学重复和技术重复。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随机化原则</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在实验设计中引入随机因素，以消除非处理因素对实验结果的影响。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对照原则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设置适当的对照组，用于比较处理组和对照组之间的差异，从而确定处理因素对实验结果的影响。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6" r="25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样品选择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根据实验目的和研究背景，选择适当的样品类型和数量。例如，对于转录组测序，可以选择不同组织、不同发育阶段或不同处理条件下的样品。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样品处理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对选定的样品进行适当的处理，如提取RNA、去除杂质、反转录等，以获得高质量的测序文库。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样品保存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为确保实验结果的稳定性和可重复性，需要对处理后的样品进行妥善保存，避免RNA降解或污染。</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样品选择与处理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文库质量评估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对构建的测序文库进行质量评估，包括文库大小、插入片段分布等，以确保文库质量满足测序要求。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测序数据质量评估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对测序得到的原始数据进行质量评估，包括碱基质量、测序深度、覆盖度等，以确保数据质量符合后续分析要求。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RNA质量评估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通过凝胶电泳、分光光度计等方法检测RNA的完整性、纯度和浓度，确保RNA质量符合测序要求。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Illumina平台</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高准确性、高通量、低成本，适用于大多数转录组研究。</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PacBio平台</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超长读长、单分子测序，适用于全长转录本和异构体研究。</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Ion Torrent平台</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长读长、快速、便携，适用于靶向测序和小型实验室。</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测序平台选择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文库构建与质检</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文库构建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RNA提取、去除rRNA、片段化、反转录合成cDNA、连接接头、PCR扩增等步骤。</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质检方法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Agilent 2100生物分析仪检测文库大小分布；Qubit荧光计检测文库浓度；实时荧光定量PCR检测文库有效浓度。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碱基质量评估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通过FastQC等工具评估测序数据的碱基质量分数，判断数据质量。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序列比对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将测序得到的序列与参考基因组进行比对，评估测序数据的覆盖度和特异性。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基因表达量统计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根据比对结果，统计每个基因的表达量，为后续差异表达基因分析提供数据基础。</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测序数据质量评估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转录组数据分析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https://d.book118.com/988124123124006043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2024-09-23T13:50:30.190</cp:lastPrinted>
  <dcterms:created xsi:type="dcterms:W3CDTF">2024-09-23T05:50:30Z</dcterms:created>
  <dcterms:modified xsi:type="dcterms:W3CDTF">2024-09-23T05:50:32Z</dcterms:modified>
</cp:coreProperties>
</file>