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F48244-8AD6-4899-B5AA-807403B97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CC74D1-95D7-4364-8F53-9FBD2DA85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2B2FEB-D2C0-4F12-8D3D-E7D69E15B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8999C1-A194-404D-BBEE-AB4A28576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32C4D6-CF82-407D-91EE-B1A9F7D02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F12B6D-7727-4262-85C1-467C5758E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829ADD-B9BA-469F-884C-252CAD187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E837A6-55C0-41B3-88B7-1CB82D60B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B2B12A-29EE-45F4-8C56-35B89C2DC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A60797-D3A9-4EE4-8C9F-14D929F6C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A3C492-61B4-49F4-8C98-1893F0A41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12512202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小学班会课活动方案设计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班会课活动目标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班会课活动内容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班会课活动实施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班会课活动评估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班会课活动改进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班会课活动目标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提高学生团队协作能力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组织团队建设活动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通过设计团队合作的游戏或任务，让学生在实际操作中学会分工合作，增强团队意识。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培养沟通协调能力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鼓励学生积极参与讨论，表达自己的观点，提高沟通协调能力。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培养责任感和奉献精神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在团队活动中，让学生明白自己的行为对团队的影响，培养责任感和奉献精神。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设置多样化的展示环节，让学生有机会展示自己的才艺和成果，提高自信心。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提供展示平台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417" r="19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鼓励自我评价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2167" r="22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表扬和奖励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667" b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引导学生客观地评价自己的表现，发现自己的优点和不足，从而增强自信心。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对学生的表现给予及时的表扬和奖励，让学生感受到自己的进步和价值。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增强学生自信心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通过设计开放性问题或挑战性任务，引导学生从不同角度思考问题，激发创新思维。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2" r="12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创新性思维训练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组织创意制作、手工制作等实践活动，让学生在动手操作中发挥创造力。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创意实践活动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鼓励学生采用新的学习方式，如合作学习、探究学习等，培养创新性学习思维。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创新性学习方式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培养学生创造力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班会课活动内容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爱国主义教育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道德教育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主题选择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9722" r="1972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通过讲解国家历史、民族文化等内容，培养学生的爱国情怀。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教授学生交通安全、防火防灾等安全知识，提高他们的安全意识。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引导学生认识自我、调节情绪，培养积极向上的心态。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通过讲解传统美德、文明礼仪等内容，培养学生的道德品质。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5739" r="1573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活动形式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邀请专家、老师进行主题讲解，学生听讲并互动。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学生分组讨论，发表观点，老师进行总结评价。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组织实地考察、实践操作等活动，让学生在亲身体验中学习。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通过趣味游戏、竞赛等形式，让学生在轻松愉快的氛围中学习。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讲座式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讨论式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体验式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游戏式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每节课40分钟，确保活动时间充足。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每周一节班会课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老师提前通知学生班会课的主题和活动形式，让学生有所准备。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提前准备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根据主题需要，合理安排活动时间和形式，确保活动效果。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合理安排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活动时间安排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班会课活动实施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https://d.book118.com/988125122024006035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2024-09-13T20:48:41.999</cp:lastPrinted>
  <dcterms:created xsi:type="dcterms:W3CDTF">2024-09-13T12:48:42Z</dcterms:created>
  <dcterms:modified xsi:type="dcterms:W3CDTF">2024-09-13T12:48:44Z</dcterms:modified>
</cp:coreProperties>
</file>