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D0D4E-1E25-409E-AD42-7DD1CA6B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0CAB4-4FD9-4963-B88E-718C09BCB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5AE88-ACDB-4FFA-92F9-75F854BF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BCE5E-E936-447A-B63F-8B44C13D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9C7D1-2582-485C-B2F0-EF01D3B7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954B0-58B2-46F0-9E78-76C637CF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01B8B-7826-4175-B2B2-62EC7A0DB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0874C-29D0-4BD0-9BF2-9BE708696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5D130-C170-4641-8F34-D91EA8FB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5413C-5103-4FCE-9BD2-D06C2E198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12AE-0169-4DFD-9785-E3783B03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6010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地西泮主要通过调节大脑神经递质，起到抗焦虑作用。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肌肉松弛作用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地西泮可以抑制中枢神经的兴奋性，起到镇静作用。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地西泮可以抑制肌肉的兴奋性，起到肌肉松弛的作用。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地西泮的药理作用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地西泮中毒的症状表现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头痛、眩晕、嗜睡、言语不清、肌肉无力等。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呼吸浅慢、呼吸困难、发绀等。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血压下降、心率失常等。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恶心、呕吐、腹痛等。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神经系统症状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心血管系统症状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地西泮中毒可能导致生命体征不稳定，甚至危及生命。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生命体征不稳定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地西泮中毒可能导致长期并发症，如记忆力下降、反应迟钝等。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地西泮在体内残留时间长，可能对肝脏等器官造成损害。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药物残留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地西泮中毒的危害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确保患者呼吸道畅通，及时清理口腔和呼吸道内的分泌物，防止窒息。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密切监测患者的体温、心率、呼吸、血压等生命体征，及时发现异常情况。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为患者建立静脉通道，以便及时给药和补充液体。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鼓励患者进食易消化、高营养的食物，保证足够的水分摄入。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维持营养和水分摄入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密切观察患者的意识状态、瞳孔变化、肌张力等，发现异常及时报告医生。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注意预防肺部感染、褥疮等并发症的发生，保持皮肤清洁干燥。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准确记录患者24小时出入量，以便调整治疗方案。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遵医嘱给予患者药物治疗，注意观察药物疗效和不良反应。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与患者及其家属进行耐心、细致的沟通，了解他们的需求和顾虑。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沟通与交流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对患者进行心理疏导，帮助他们缓解紧张、焦虑的情绪。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给予患者支持和鼓励，增强他们战胜疾病的信心。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提供支持和鼓励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在护理过程中尊重患者的隐私，保护他们的个人信息安全。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保护隐私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地西泮中毒的急救处理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https://d.book118.com/988126010001006026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2024-09-02T22:01:29.162</cp:lastPrinted>
  <dcterms:created xsi:type="dcterms:W3CDTF">2024-09-02T14:01:29Z</dcterms:created>
  <dcterms:modified xsi:type="dcterms:W3CDTF">2024-09-02T14:01:31Z</dcterms:modified>
</cp:coreProperties>
</file>