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B8D1A-2346-4B33-A0BF-EDFA197E6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71DFA-7AA7-45BE-9D01-552C9A0A2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D27DA-E348-4848-B721-0D25520A8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90A47A-7DB6-4869-B5CF-B328D22BD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24B486-2F23-496C-8E74-D2666B41B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CE47E7-DA33-4BE3-8B3F-93DF2BF32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E526CE-CAC6-47ED-8D10-EEDF97D7F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8DDC11-1AF6-4088-AD6C-DBD355DB2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F56AB4-B630-4292-9B7C-E4C886155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C89D7-BA17-4180-B646-B7180EAB5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96FF3-0B4F-4865-BDE8-513B8AA7F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260261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垃圾分类环境保护绿色环保宣传模板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绿色环保理念与实践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垃圾分类在环保中作用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垃圾分类实施策略及建议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指按照垃圾的成分、属性、利用价值、对环境影响及现有处理方式，将其分离成不同类别的若干类别。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实现垃圾减量化、资源化和无害化，促进经济、社会和环境可持续发展。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94" r="23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国内垃圾分类现状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近年来，我国加速推进垃圾分类制度，多个城市出台相关法规和政策，引导市民积极参与。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国外垃圾分类现状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许多发达国家已实施严格的垃圾分类制度，通过立法、教育和经济手段推动分类工作，实现较高资源回收率。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国家层面法律法规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《中华人民共和国固体废物污染环境防治法》等法律为垃圾分类提供法制保障。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地方层面政策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各地政府出台具体实施方案和细则，明确分类标准、投放方式、收运和处理等要求。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相关配套措施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建立监督机制、奖惩制度及宣传教育等配套措施，确保垃圾分类工作有效推进。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垃圾分类法律法规及政策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2" r="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土壤污染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农药、化肥等过度使用，工业固体废弃物不合理堆放，导致土壤质量下降，影响农作物生长和食品安全。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工业废气、汽车尾气等造成的大气污染，导致全球气候变暖、酸雨等环境问题。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水污染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工业废水、生活污水等未经处理直接排放，造成河流、湖泊等水域污染，影响人类健康和生态环境。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环境问题及其危害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只有保护好环境，才能实现经济、社会和环境的协调发展。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环境保护是可持续发展的基础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通过推广清洁能源、提高资源利用效率等措施，减少对环境的破坏和污染。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可持续发展促进环境保护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环境保护与可持续发展关系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完善法律法规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推广清洁能源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促进循环经济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加强环境教育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加强环境保护措施和行动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制定和完善环境保护相关法律法规，加大对违法行为的惩处力度。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鼓励使用太阳能、风能等清洁能源，减少化石能源的使用。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普及环保知识，提高公众环保意识，形成人人参与环保的良好氛围。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推动废弃物资源化利用，提高资源利用效率，减少废弃物排放。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绿色环保理念与实践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绿色生活方式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环保消费观念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垃圾分类与减量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406" b="1240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437" b="12437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绿色生活与消费观念转变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倡导简约适度、绿色低碳的生活方式，反对奢侈浪费和不合理消费。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鼓励消费者购买环保、节能、低碳的产品和服务，减少资源消耗和环境污染。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推广垃圾分类制度，提高垃圾减量化、资源化和无害化水平。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节能技术应用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在建筑、交通、工业等领域推广节能技术和产品，提高能源利用效率。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减排技术应用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加强大气、水、土壤等污染治理，推广清洁生产技术和环保产业。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新能源开发与利用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积极开发和利用太阳能、风能、水能等可再生能源，减少对化石能源的依赖。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节能减排技术应用与推广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https://d.book118.com/988126026116006032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2024-09-10T09:59:12.249</cp:lastPrinted>
  <dcterms:created xsi:type="dcterms:W3CDTF">2024-09-10T01:59:12Z</dcterms:created>
  <dcterms:modified xsi:type="dcterms:W3CDTF">2024-09-10T01:59:14Z</dcterms:modified>
</cp:coreProperties>
</file>