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3F9FF18-EB03-4AEE-8507-6FDD5E7C83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ADBC93F-705A-4973-A1D2-C3E75C63BB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8613775-1812-4E97-85CD-BD98915F7E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7B31C1C-862A-43F6-A3D7-79595B0CAF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1F9AA49-84C0-448B-8BDC-0B0DD1891B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2B418C2-C3EB-41CA-8763-A0FA74C45F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4DA5FF0-F149-489C-A640-5C452EF46B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4770829-95B3-4974-BAB2-4A0109679E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E1E3831-9AD9-4F17-86E5-E8099769A1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3207733-3290-4CE0-BB4E-F5D149A3DF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9B33436-5743-4220-9890-5A6CD52EC9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4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7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10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1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16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88127065036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3806" y="1310470"/>
            <a:ext cx="8696325" cy="2219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血液透析装置的质量控制及其检测方法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33806" y="4402664"/>
            <a:ext cx="79629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汇报人：文小库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233806" y="5011290"/>
            <a:ext cx="7315200" cy="638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2023-12-18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860682" y="1004888"/>
            <a:ext cx="4382213" cy="4848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血液透析装置概述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血液透析装置的质量控制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血液透析装置的检测方法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血液透析装置的质量问题及原因分析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血液透析装置的质量改进措施及建议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384673" y="2576513"/>
            <a:ext cx="253278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血液透析装置概述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rcRect t="27682" b="27682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血液透析装置是一种用于治疗肾功能衰竭等疾病的医疗设备，通过清除血液中的毒素和多余水分，达到维持电解质平衡和酸碱平衡的目的。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血液透析装置在肾功能衰竭患者的治疗中起着至关重要的作用，能够延长患者的生命，提高生活质量。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血液透析装置的定义与作用</a:t>
            </a:r>
          </a:p>
        </p:txBody>
      </p:sp>
      <p:sp>
        <p:nvSpPr>
          <p:cNvPr id="29" name="AutoShape 29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作用</a:t>
            </a:r>
            <a:endParaRPr lang="en-US" sz="1100"/>
          </a:p>
        </p:txBody>
      </p:sp>
      <p:sp>
        <p:nvSpPr>
          <p:cNvPr id="30" name="AutoShape 30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>
            <a:alphaModFix/>
          </a:blip>
          <a:srcRect l="25006" r="25006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7" name="AutoShape 7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组成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血液透析装置主要由透析器、血液管路、透析液管路、透析液泵、超滤泵、电导度监测器等组成。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工作原理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血液透析装置通过将患者的血液引出，经过透析器进行弥散和对流，将血液中的毒素和多余水分清除，再返回患者体内。在透析过程中，需要使用透析液来提供电解质和酸碱平衡的调节，同时使用超滤泵来控制水分的清除量。</a:t>
            </a:r>
          </a:p>
        </p:txBody>
      </p:sp>
      <p:sp>
        <p:nvSpPr>
          <p:cNvPr id="18" name="AutoShape 1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TextBox 3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血液透析装置的组成与工作原理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29003" b="29003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5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TextBox 3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血液透析装置的应用领域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领域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血液透析装置主要应用于肾功能衰竭患者的治疗，包括急性肾功能衰竭和慢性肾功能衰竭。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适用人群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血液透析装置适用于需要进行规律性透析治疗的患者，如尿毒症患者等。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重要性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对于肾功能衰竭患者来说，规律性的透析治疗是维持生命的关键，而血液透析装置是实现这一治疗的重要工具。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血液透析装置的质量控制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对供应商进行严格的审核和评估，确保其符合质量要求。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供应商审核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Freeform 9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原材料检验</a:t>
            </a:r>
          </a:p>
        </p:txBody>
      </p:sp>
      <p:cxnSp>
        <p:nvCxnSpPr>
          <p:cNvPr id="13" name="Connector 13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4" name="Connector 14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5" name="Freeform 15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8" name="TextBox 18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原材料储存</a:t>
            </a:r>
          </a:p>
        </p:txBody>
      </p:sp>
      <p:cxnSp>
        <p:nvCxnSpPr>
          <p:cNvPr id="19" name="Connector 19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0" name="Connector 20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1" name="Freeform 21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2" name="Picture 22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3" name="TextBox 23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对进厂的原材料进行严格的质量检验，包括外观、尺寸、性能等。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确保原材料在适当的温度和湿度条件下储存，以避免其变质或损坏。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8" name="AutoShape 2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原材料的质量控制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制定并执行严格的生产工艺流程，确保每个生产环节都符合质量要求。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542" r="16542"/>
          <a:stretch>
            <a:fillRect/>
          </a:stretch>
        </p:blipFill>
        <p:spPr>
          <a:xfrm>
            <a:off x="1632387" y="1536628"/>
            <a:ext cx="1898908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792" r="16792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5"/>
          <a:srcRect l="16667" r="16667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生产工艺控制</a:t>
            </a:r>
          </a:p>
        </p:txBody>
      </p:sp>
      <p:sp>
        <p:nvSpPr>
          <p:cNvPr id="13" name="AutoShape 13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5" name="Connector 15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6" name="TextBox 16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定期对生产设备进行校准和维护，确保其正常运行和准确性。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设备校准</a:t>
            </a:r>
          </a:p>
        </p:txBody>
      </p:sp>
      <p:sp>
        <p:nvSpPr>
          <p:cNvPr id="18" name="AutoShape 18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20" name="Connector 20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1" name="TextBox 21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对员工进行定期的培训和考核，提高其技能水平和质量意识。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员工培训</a:t>
            </a:r>
          </a:p>
        </p:txBody>
      </p:sp>
      <p:sp>
        <p:nvSpPr>
          <p:cNvPr id="23" name="AutoShape 23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TextBox 4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生产过程的质量控制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对生产出的血液透析装置进行全面的质量检验，包括性能、安全性、可靠性等方面。</a:t>
            </a:r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成品检验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对不合格的血液透析装置进行隔离和处理，防止其流入市场。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不合格品处理</a:t>
            </a:r>
          </a:p>
        </p:txBody>
      </p:sp>
      <p:pic>
        <p:nvPicPr>
          <p:cNvPr id="12" name="Picture 12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3" name="Picture 13"/>
          <p:cNvPicPr>
            <a:picLocks noChangeAspect="1"/>
          </p:cNvPicPr>
          <p:nvPr/>
        </p:nvPicPr>
        <p:blipFill>
          <a:blip r:embed="rId5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4" name="TextBox 14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建立完善的质量追溯体系，对每个环节进行记录和追踪，确保出现问题时能够及时找到原因并进行改进。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质量追溯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成品的质量检验与控制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血液透析装置的检测方法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https://d.book118.com/988127065036006043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58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2024-09-22T18:38:59.156</cp:lastPrinted>
  <dcterms:created xsi:type="dcterms:W3CDTF">2024-09-22T10:38:59Z</dcterms:created>
  <dcterms:modified xsi:type="dcterms:W3CDTF">2024-09-22T10:39:01Z</dcterms:modified>
</cp:coreProperties>
</file>