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WSJWF+MS-UIGothic"/>
      <p:regular r:id="rId15"/>
    </p:embeddedFont>
    <p:embeddedFont>
      <p:font typeface="VREGDP+AAHUMF+ArialMT"/>
      <p:regular r:id="rId16"/>
    </p:embeddedFont>
    <p:embeddedFont>
      <p:font typeface="NBSLNV+SULUEM+MicrosoftYaHei-Bold"/>
      <p:regular r:id="rId17"/>
    </p:embeddedFont>
    <p:embeddedFont>
      <p:font typeface="KROHGE+DPDMC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BFAD9-9313-4A8A-BFA5-CF620439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EBFD6-1CA6-4CF9-B3F3-70877253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26DC1-C7BD-418E-B258-B1876E42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ECE37-7E54-4AAA-B6FA-7BBF8CDC0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6D06B-2691-4CEF-9A68-C38F26629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C9733-250A-44D0-A8EA-188B7472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51B31-591E-4147-B7C0-4FDA6180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FEE44-C38B-4AEE-B333-935AB855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B9316-9DD6-4509-9FCF-91ED64FC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C770-CC9B-4BCB-91B1-99A9A7BDA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7049F-5983-45EF-9DCD-098C8BE51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7116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1133350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CWSJWF+MS-UIGothic"/>
                <a:cs typeface="CWSJWF+MS-UIGothic"/>
              </a:rPr>
              <a:t>胃癌的</a:t>
            </a:r>
            <a:r>
              <a:rPr sz="5150" spc="2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3045FD"/>
                </a:solidFill>
                <a:latin typeface="CWSJWF+MS-UIGothic"/>
                <a:cs typeface="CWSJWF+MS-UIGothic"/>
              </a:rPr>
              <a:t>范化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5150" spc="25">
                <a:solidFill>
                  <a:srgbClr val="3045FD"/>
                </a:solidFill>
                <a:latin typeface="CWSJWF+MS-UIGothic"/>
                <a:cs typeface="CWSJWF+MS-UIGothic"/>
              </a:rPr>
              <a:t>及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5150" spc="23">
                <a:solidFill>
                  <a:srgbClr val="3045FD"/>
                </a:solidFill>
                <a:latin typeface="CWSJWF+MS-UIGothic"/>
                <a:cs typeface="CWSJWF+MS-UIGothic"/>
              </a:rPr>
              <a:t>床路径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3045FD"/>
                </a:solidFill>
                <a:latin typeface="CWSJWF+MS-UIGothic"/>
                <a:cs typeface="CWSJW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VREGDP+AAHUMF+ArialMT"/>
                <a:cs typeface="VREGDP+AAHUMF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胃癌概述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404705" cy="1332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VREGDP+AAHUMF+ArialMT"/>
                <a:cs typeface="VREGDP+AAHUMF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胃癌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范化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VREGDP+AAHUMF+ArialMT"/>
                <a:cs typeface="VREGDP+AAHUMF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胃癌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床路径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4790381" cy="1331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VREGDP+AAHUMF+ArialMT"/>
                <a:cs typeface="VREGDP+AAHUMF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胃癌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中的常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VREGDP+AAHUMF+ArialMT"/>
                <a:cs typeface="VREGDP+AAHUMF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胃癌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的最新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3045FD"/>
                </a:solidFill>
                <a:latin typeface="CWSJWF+MS-UIGothic"/>
                <a:cs typeface="CWSJWF+MS-UIGothic"/>
              </a:rPr>
              <a:t>展与展望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WSJWF+MS-UIGothic"/>
                <a:cs typeface="CWSJWF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NBSLNV+SULUEM+MicrosoftYaHei-Bold"/>
                <a:cs typeface="NBSLNV+SULUEM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NBSLNV+SULUEM+MicrosoftYaHei-Bold"/>
                <a:cs typeface="NBSLNV+SULUE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79009" y="388127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CWSJWF+MS-UIGothic"/>
                <a:cs typeface="CWSJWF+MS-UIGothic"/>
              </a:rPr>
              <a:t>胃癌概述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WSJWF+MS-UIGothic"/>
                <a:cs typeface="CWSJWF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胃癌是起源于胃黏膜上皮的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瘤，是常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的消化道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瘤之一。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WSJWF+MS-UIGothic"/>
                <a:cs typeface="CWSJWF+MS-UIGothic"/>
              </a:rPr>
              <a:t>分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95597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学可分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腺癌、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鳞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胞癌、腺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鳞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癌等，其中腺癌最常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病机制与病因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3045FD"/>
                </a:solidFill>
                <a:latin typeface="CWSJWF+MS-UIGothic"/>
                <a:cs typeface="CWSJWF+MS-UIGothic"/>
              </a:rPr>
              <a:t>病机制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胃癌的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生是多因素、多步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涉及基因突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境因素、生活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SJWF+MS-UIGothic"/>
                <a:cs typeface="CWSJWF+MS-UIGothic"/>
              </a:rPr>
              <a:t>等多种因素。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WSJWF+MS-UIGothic"/>
                <a:cs typeface="CWSJWF+MS-UIGothic"/>
              </a:rPr>
              <a:t>病因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主要病因包括幽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螺杆菌感染、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慢性胃炎、胃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等慢性胃病，以及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不良生活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如吸烟、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CWSJWF+MS-UIGothic"/>
                <a:cs typeface="CWSJWF+MS-UIGothic"/>
              </a:rPr>
              <a:t>酒等。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床表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床表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早期胃癌可无明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症状，随着病情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展可能出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上腹部疼痛、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饱胀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不适、食欲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减退、体重下降等症状。晚期可能出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呕血、黑便、腹水等症状。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3045FD"/>
                </a:solidFill>
                <a:latin typeface="CWSJWF+MS-UIGothic"/>
                <a:cs typeface="CWSJWF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镜检查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断胃癌的金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准，可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察胃黏膜病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并取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行病理学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钡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餐造影、</a:t>
            </a:r>
            <a:r>
              <a:rPr sz="1500">
                <a:solidFill>
                  <a:srgbClr val="000000"/>
                </a:solidFill>
                <a:latin typeface="KROHGE+DPDMCQ+MicrosoftYaHei"/>
                <a:cs typeface="KROHGE+DPDMCQ+MicrosoftYaHei"/>
              </a:rPr>
              <a:t>CT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</a:t>
            </a:r>
            <a:r>
              <a:rPr sz="1500">
                <a:solidFill>
                  <a:srgbClr val="000000"/>
                </a:solidFill>
                <a:latin typeface="KROHGE+DPDMCQ+MicrosoftYaHei"/>
                <a:cs typeface="KROHGE+DPDMCQ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NBSLNV+SULUEM+MicrosoftYaHei-Bold"/>
                <a:cs typeface="NBSLNV+SULUE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6264" y="388127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CWSJWF+MS-UIGothic"/>
                <a:cs typeface="CWSJWF+MS-UIGothic"/>
              </a:rPr>
              <a:t>胃癌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规</a:t>
            </a:r>
            <a:r>
              <a:rPr sz="5150" spc="23">
                <a:solidFill>
                  <a:srgbClr val="0085FF"/>
                </a:solidFill>
                <a:latin typeface="CWSJWF+MS-UIGothic"/>
                <a:cs typeface="CWSJWF+MS-UIGothic"/>
              </a:rPr>
              <a:t>范化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诊疗</a:t>
            </a:r>
            <a:r>
              <a:rPr sz="5150" spc="25">
                <a:solidFill>
                  <a:srgbClr val="0085FF"/>
                </a:solidFill>
                <a:latin typeface="CWSJWF+MS-UIGothic"/>
                <a:cs typeface="CWSJWF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早期胃癌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范化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BSLNV+SULUEM+MicrosoftYaHei-Bold"/>
                <a:cs typeface="NBSLNV+SULUE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BSLNV+SULUEM+MicrosoftYaHei-Bold"/>
                <a:cs typeface="NBSLNV+SULUE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BSLNV+SULUEM+MicrosoftYaHei-Bold"/>
                <a:cs typeface="NBSLNV+SULUE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3045FD"/>
                </a:solidFill>
                <a:latin typeface="CWSJWF+MS-UIGothic"/>
                <a:cs typeface="CWSJWF+MS-UIGothic"/>
              </a:rPr>
              <a:t>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CWSJWF+MS-UIGothic"/>
                <a:cs typeface="CWSJWF+MS-UIGothic"/>
              </a:rPr>
              <a:t>治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3045FD"/>
                </a:solidFill>
                <a:latin typeface="CWSJWF+MS-UIGothic"/>
                <a:cs typeface="CWSJWF+MS-UIGothic"/>
              </a:rPr>
              <a:t>方案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3045FD"/>
                </a:solidFill>
                <a:latin typeface="CWSJWF+MS-UIGothic"/>
                <a:cs typeface="CWSJWF+MS-UIGothic"/>
              </a:rPr>
              <a:t>后管理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和病理活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早期胃癌，并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行分期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根据胃癌分期和患者具体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合适的手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下治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定期复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监测肿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瘤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情况，同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行生活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方式的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整和必要的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中期胃癌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范化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3045FD"/>
                </a:solidFill>
                <a:latin typeface="CWSJWF+MS-UIGothic"/>
                <a:cs typeface="CWSJWF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治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后管理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ROHGE+DPDMCQ+MicrosoftYaHei"/>
                <a:cs typeface="KROHGE+DPDMCQ+MicrosoftYaHei"/>
              </a:rPr>
              <a:t>CT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</a:t>
            </a:r>
            <a:r>
              <a:rPr sz="1500">
                <a:solidFill>
                  <a:srgbClr val="000000"/>
                </a:solidFill>
                <a:latin typeface="KROHGE+DPDMCQ+MicrosoftYaHei"/>
                <a:cs typeface="KROHGE+DPDMCQ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等影像学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和病理活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中期胃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癌，并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的分期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根据胃癌分期和患者具体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合适的手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合治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手段。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定期复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影像学和胃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监测肿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瘤复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移情况，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行生活方式的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和必要的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晚期胃癌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范化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诊疗</a:t>
            </a:r>
            <a:r>
              <a:rPr sz="3000">
                <a:solidFill>
                  <a:srgbClr val="3045FD"/>
                </a:solidFill>
                <a:latin typeface="CWSJWF+MS-UIGothic"/>
                <a:cs typeface="CWSJWF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治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根据胃癌分期和患者具体情况，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合适的化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、靶向治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姑息治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手段，以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解症状、延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生存期。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3045FD"/>
                </a:solidFill>
                <a:latin typeface="CWSJWF+MS-UIGothic"/>
                <a:cs typeface="CWSJWF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7365" y="2820408"/>
            <a:ext cx="302982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ROHGE+DPDMCQ+MicrosoftYaHei"/>
                <a:cs typeface="KROHGE+DPDMCQ+MicrosoftYaHei"/>
              </a:rPr>
              <a:t>CT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、</a:t>
            </a:r>
            <a:r>
              <a:rPr sz="1500">
                <a:solidFill>
                  <a:srgbClr val="000000"/>
                </a:solidFill>
                <a:latin typeface="KROHGE+DPDMCQ+MicrosoftYaHei"/>
                <a:cs typeface="KROHGE+DPDMCQ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等影像学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和病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晚期胃癌，并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的分期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3045FD"/>
                </a:solidFill>
                <a:latin typeface="CWSJWF+MS-UIGothic"/>
                <a:cs typeface="CWSJWF+MS-UIGothic"/>
              </a:rPr>
              <a:t>后管理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定期复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影像学和胃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监测肿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瘤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移情况，同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行生活方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整和必要的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WSJWF+MS-UIGothic"/>
                <a:cs typeface="CWSJ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https://d.book118.com/988127116104006041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CWSJWF+MS-UIGothic</vt:lpstr>
      <vt:lpstr>SimSun</vt:lpstr>
      <vt:lpstr>VREGDP+AAHUMF+ArialMT</vt:lpstr>
      <vt:lpstr>Times New Roman</vt:lpstr>
      <vt:lpstr>NBSLNV+SULUEM+MicrosoftYaHei-Bold</vt:lpstr>
      <vt:lpstr>KROHGE+DPDMCQ+MicrosoftYaHei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2024-09-20T12:53:34.712</cp:lastPrinted>
  <dcterms:created xsi:type="dcterms:W3CDTF">2024-09-20T04:53:34Z</dcterms:created>
  <dcterms:modified xsi:type="dcterms:W3CDTF">2024-09-20T04:53:35Z</dcterms:modified>
</cp:coreProperties>
</file>