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80A96-02CD-46E8-A1DD-A9180471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D1DC3-9347-4F30-B8FA-7B78CF6F3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DC32D-774E-46F7-A301-1B4CBE2E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B6AF8-3892-4B86-A2CF-0B1B0839A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58F700-7D07-4BF6-96E8-C22C0BBDE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623A1-EFFC-4BA8-A1E1-A3A610D99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5C0505-5920-4180-A4FC-03AF6C8A5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63BA1-7368-4B55-A092-21EB0620F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A7489-2978-4A56-BA74-2C10DC908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C1EF3-EF43-4186-8E2B-F271FFF21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E4FBB-994B-4772-9835-2C8630B39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0014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会计信息系统第10章采购管理系统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采购管理系统功能模块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采购管理系统与其他系统集成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采购管理系统实施与运维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6" r="303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14" r="331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采购管理系统是一种基于计算机技术的信息化管理系统，旨在帮助企业实现采购流程的自动化、规范化和高效化。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提高采购效率，降低采购成本，优化供应商管理，加强内部控制与风险管理。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采购管理系统定义与目标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通过自动化处理采购流程，减少人工干预，缩短采购周期。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通过集中采购、优化供应商选择等方式，降低采购成本，提高企业盈利能力。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建立供应商信息库，对供应商进行全面评估与分类管理，提高供应商质量。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加强内部控制与风险管理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通过系统内置的审批流程、权限控制等功能，加强企业内部控制，降低采购风险。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采购管理系统重要性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从手工操作到电子化采购，再到智能化采购管理系统的发展过程，体现了信息技术的不断进步和应用领域的不断拓展。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采购管理系统将更加注重智能化、集成化和协同化，实现与供应链管理、财务管理等系统的无缝对接，提高企业整体运营效率。同时，随着云计算、大数据等技术的发展，采购管理系统将实现更加精准的数据分析和预测功能，为企业决策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采购管理系统发展历程及趋势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采购管理系统功能模块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记录供应商的基本信息，如名称、地址、联系方式等，并对其进行分类管理。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供应商信息维护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根据供应商的供货质量、价格、交货期等因素，对供应商进行综合评价，以便选择优质供应商。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记录与供应商的合作情况，包括合作历史、合作方式、合作期限等，以便对供应商进行长期合作管理。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根据历史销售数据、市场需求等因素，预测未来一段时间内的采购需求。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采购需求预测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89" r="878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采购计划审批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根据采购需求预测结果，结合库存情况、供应商供货能力等因素，制定具体的采购计划。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对制定的采购计划进行审批，确保采购计划的合理性和可行性。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采购订单结算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根据采购订单的实际情况，对采购的商品进行结算，包括货款支付、发票开具等。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采购订单生成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根据审批通过的采购计划，生成具体的采购订单，包括订单编号、供应商、采购商品、数量、价格等信息。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对生成的采购订单进行跟踪，了解订单的执行情况，确保供应商按时交货。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采购订单模块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对供应商交付的商品进行收货管理，包括核对商品数量、规格、质量等信息，确保收到的商品与采购订单相符。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对收到的商品进行质量检验，包括外观检查、性能测试等，确保商品质量符合采购要求。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对检验不合格的商品进行处理，包括退货、换货、索赔等，确保采购的商品质量得到保障。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收货与质检模块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采购管理系统与其他系统集成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采购订单与应付账款的自动匹配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当采购订单被确认收货后，系统可以自动生成应付账款，并与财务系统中的应付账款进行自动匹配。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采购成本与财务科目的自动对应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系统可以将采购成本自动对应到相应的财务科目中，方便财务人员进行成本核算。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供应商信息与财务系统的共享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采购管理系统中的供应商信息可以与财务系统共享，确保两个系统中供应商信息的一致性。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与财务系统集成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库存预警与采购计划的联动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当库存数量低于预警线时，系统可以自动触发采购计划，提醒采购人员进行采购。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库存盘点与采购管理的协同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库存盘点结果可以与采购管理系统进行协同，帮助采购人员了解实际库存情况，以便进行后续的采购计划。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采购入库的自动更新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当采购订单被确认收货后，系统可以自动更新库存系统中的库存数量，确保库存数据的准确性。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901" r="1290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与库存系统集成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https://d.book118.com/988130014116006035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2024-09-14T16:34:46.520</cp:lastPrinted>
  <dcterms:created xsi:type="dcterms:W3CDTF">2024-09-14T08:34:46Z</dcterms:created>
  <dcterms:modified xsi:type="dcterms:W3CDTF">2024-09-14T08:34:48Z</dcterms:modified>
</cp:coreProperties>
</file>