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"/>
    <p:sldMasterId id="2147483672" r:id="rId3"/>
    <p:sldMasterId id="2147483684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p="http://schemas.openxmlformats.org/presentationml/2006/main">
  <p:cmAuthor id="0" name="Administrator" initials="A" lastIdx="2" clrIdx="1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64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2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3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omments/comment1.xml><?xml version="1.0" encoding="utf-8"?>
<p:cmLst xmlns:a="http://schemas.openxmlformats.org/drawingml/2006/main" xmlns:p="http://schemas.openxmlformats.org/presentationml/2006/main">
  <p:cm authorId="0" dt="2021-04-29T16:28:50.8480000" idx="1">
    <p:pos x="5562" y="1860"/>
    <p:text>该命题为定理。可以通过证明得证的真命题。</p:text>
    <p:extLst>
      <p:ext xmlns:p15="http://schemas.microsoft.com/office/powerpoint/2012/main" uri="{C676402C-5697-4E1C-873F-D02D1690AC5C}">
        <p15:threadingInfo timeZoneBias="0"/>
      </p:ext>
    </p:extLst>
  </p:cm>
</p:cmLst>
</file>

<file path=ppt/comments/comment2.xml><?xml version="1.0" encoding="utf-8"?>
<p:cmLst xmlns:a="http://schemas.openxmlformats.org/drawingml/2006/main" xmlns:p="http://schemas.openxmlformats.org/presentationml/2006/main">
  <p:cm authorId="0" dt="2021-04-29T16:31:24.7980000" idx="2">
    <p:pos x="4976" y="2794"/>
    <p:text>基本事实也就是公理，是公认的真命题，不需要证明。</p:text>
    <p:extLst>
      <p:ext xmlns:p15="http://schemas.microsoft.com/office/powerpoint/2012/main" uri="{C676402C-5697-4E1C-873F-D02D1690AC5C}">
        <p15:threadingInfo timeZoneBias="0"/>
      </p:ext>
    </p:extLst>
  </p:cm>
</p:cmLst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F741BD3-EF5A-4B16-9427-C2E8738EAAC0}" type="doc">
      <dgm:prSet loTypeId="urn:microsoft.com/office/officeart/2005/8/layout/hierarchy2#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zh-CN" altLang="en-US"/>
        </a:p>
      </dgm:t>
    </dgm:pt>
    <dgm:pt modelId="{E671C129-8F69-4B99-B5F8-7AA9989B4602}" type="parTrans" cxnId="{638D21E9-F44E-4B25-9FCA-E7D2E93B0C97}">
      <dgm:prSet/>
      <dgm:spPr/>
      <dgm:t>
        <a:bodyPr/>
        <a:lstStyle/>
        <a:p>
          <a:endParaRPr lang="zh-CN" altLang="en-US"/>
        </a:p>
      </dgm:t>
    </dgm:pt>
    <dgm:pt modelId="{61442725-653F-4F57-9EF9-741C346C1FCC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smtClean="0"/>
            <a:t>命题</a:t>
          </a:r>
        </a:p>
      </dgm:t>
    </dgm:pt>
    <dgm:pt modelId="{DEDBF410-80CB-482A-B297-96ADA9B8E928}" type="parTrans" cxnId="{A2E50839-EFF0-4B15-ADFE-06B4654326DA}">
      <dgm:prSet custT="1"/>
      <dgm:spPr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gm:t>
    </dgm:pt>
    <dgm:pt modelId="{69D5B7CC-043B-4F7C-AC35-36ABEB1DCD63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smtClean="0"/>
            <a:t>真命题</a:t>
          </a:r>
        </a:p>
      </dgm:t>
    </dgm:pt>
    <dgm:pt modelId="{4B3F6C90-403E-4A6D-A033-47DF0B72983E}" type="parTrans" cxnId="{F2B98B28-6074-4CD3-B3F1-1C49365AE7BA}">
      <dgm:prSet custT="1"/>
      <dgm:spPr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gm:t>
    </dgm:pt>
    <dgm:pt modelId="{7BAD8627-F819-46C1-8F51-E41C6DA21C9E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smtClean="0"/>
            <a:t>证明</a:t>
          </a:r>
        </a:p>
      </dgm:t>
    </dgm:pt>
    <dgm:pt modelId="{152BF129-9C4A-4537-9347-F1AB7A0EA533}" type="sibTrans" cxnId="{F2B98B28-6074-4CD3-B3F1-1C49365AE7BA}">
      <dgm:prSet/>
      <dgm:spPr/>
      <dgm:t>
        <a:bodyPr/>
        <a:lstStyle/>
        <a:p>
          <a:endParaRPr lang="zh-CN" altLang="en-US"/>
        </a:p>
      </dgm:t>
    </dgm:pt>
    <dgm:pt modelId="{F2B082B7-EEA4-46E6-8687-7DF11B936634}" type="sibTrans" cxnId="{A2E50839-EFF0-4B15-ADFE-06B4654326DA}">
      <dgm:prSet/>
      <dgm:spPr/>
      <dgm:t>
        <a:bodyPr/>
        <a:lstStyle/>
        <a:p>
          <a:endParaRPr lang="zh-CN" altLang="en-US"/>
        </a:p>
      </dgm:t>
    </dgm:pt>
    <dgm:pt modelId="{14886651-3032-4EE1-81AF-AB98D922C6EA}" type="parTrans" cxnId="{F56237FC-B286-4938-9FFB-39F121DD31FE}">
      <dgm:prSet custT="1"/>
      <dgm:spPr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gm:t>
    </dgm:pt>
    <dgm:pt modelId="{FCBB90E8-EA59-4AD8-82BD-92E1115A15C2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smtClean="0"/>
            <a:t>假命题</a:t>
          </a:r>
        </a:p>
      </dgm:t>
    </dgm:pt>
    <dgm:pt modelId="{4110C4EE-4B86-47A1-B8C2-D6D0BB8B9F1C}" type="parTrans" cxnId="{F713FACD-41F8-45EE-B66A-7B4381B8AD52}">
      <dgm:prSet custT="1"/>
      <dgm:spPr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gm:t>
    </dgm:pt>
    <dgm:pt modelId="{B530FC77-D476-4CDA-A250-7BE477E34C0B}">
      <dgm:prSet phldrT="[文本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smtClean="0"/>
            <a:t>反例</a:t>
          </a:r>
        </a:p>
      </dgm:t>
    </dgm:pt>
    <dgm:pt modelId="{17615B61-6994-4C70-9B2B-BA0B7FA12348}" type="sibTrans" cxnId="{F713FACD-41F8-45EE-B66A-7B4381B8AD52}">
      <dgm:prSet/>
      <dgm:spPr/>
      <dgm:t>
        <a:bodyPr/>
        <a:lstStyle/>
        <a:p>
          <a:endParaRPr lang="zh-CN" altLang="en-US"/>
        </a:p>
      </dgm:t>
    </dgm:pt>
    <dgm:pt modelId="{FA6708FF-6B9B-43CD-A8F7-551CA06924D2}" type="sibTrans" cxnId="{F56237FC-B286-4938-9FFB-39F121DD31FE}">
      <dgm:prSet/>
      <dgm:spPr/>
      <dgm:t>
        <a:bodyPr/>
        <a:lstStyle/>
        <a:p>
          <a:endParaRPr lang="zh-CN" altLang="en-US"/>
        </a:p>
      </dgm:t>
    </dgm:pt>
    <dgm:pt modelId="{DB585A12-981C-4F92-86BD-5A3CF1FA4E65}" type="sibTrans" cxnId="{638D21E9-F44E-4B25-9FCA-E7D2E93B0C97}">
      <dgm:prSet/>
      <dgm:spPr/>
      <dgm:t>
        <a:bodyPr/>
        <a:lstStyle/>
        <a:p>
          <a:endParaRPr lang="zh-CN" altLang="en-US"/>
        </a:p>
      </dgm:t>
    </dgm:pt>
    <dgm:pt modelId="{FB5D07BE-FDBF-49FA-9AEC-77B8B820034F}" type="pres">
      <dgm:prSet presAssocID="{8F741BD3-EF5A-4B16-9427-C2E8738EAAC0}" presName="diagram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1AF40D0C-343D-4F31-9C91-E911A1A02E70}" type="pres">
      <dgm:prSet presAssocID="{61442725-653F-4F57-9EF9-741C346C1FCC}" presName="root1"/>
      <dgm:spPr/>
      <dgm:t>
        <a:bodyPr/>
        <a:lstStyle/>
        <a:p>
          <a:endParaRPr/>
        </a:p>
      </dgm:t>
    </dgm:pt>
    <dgm:pt modelId="{1AB58034-5A46-415D-BCF5-8FB234278A44}" type="pres">
      <dgm:prSet presAssocID="{61442725-653F-4F57-9EF9-741C346C1FCC}" presName="LevelOneTextNode" presStyleLbl="node0" presStyleCnt="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6257539E-0C11-4959-9B37-58405DB70F3B}" type="pres">
      <dgm:prSet presAssocID="{61442725-653F-4F57-9EF9-741C346C1FCC}" presName="level2hierChild"/>
      <dgm:spPr/>
      <dgm:t>
        <a:bodyPr/>
        <a:lstStyle/>
        <a:p>
          <a:endParaRPr/>
        </a:p>
      </dgm:t>
    </dgm:pt>
    <dgm:pt modelId="{9E77A04E-5CE6-4A53-84A0-1211672DEACE}" type="pres">
      <dgm:prSet presAssocID="{DEDBF410-80CB-482A-B297-96ADA9B8E928}" presName="conn2-1" presStyleLbl="parChTrans1D2" presStyleCnt="2"/>
      <dgm:spPr/>
      <dgm:t>
        <a:bodyPr/>
        <a:lstStyle/>
        <a:p>
          <a:endParaRPr lang="zh-CN" altLang="en-US"/>
        </a:p>
      </dgm:t>
    </dgm:pt>
    <dgm:pt modelId="{2616D5AB-FD79-4BC9-97CF-CF228C8E18AD}" type="pres">
      <dgm:prSet presAssocID="{DEDBF410-80CB-482A-B297-96ADA9B8E928}" presName="connTx" presStyleLbl="parChTrans2D2" presStyleCnt="2"/>
      <dgm:spPr/>
      <dgm:t>
        <a:bodyPr/>
        <a:lstStyle/>
        <a:p>
          <a:endParaRPr lang="zh-CN" altLang="en-US"/>
        </a:p>
      </dgm:t>
    </dgm:pt>
    <dgm:pt modelId="{B114F056-D231-4063-BCDF-B03B64DD85BE}" type="pres">
      <dgm:prSet presAssocID="{69D5B7CC-043B-4F7C-AC35-36ABEB1DCD63}" presName="root2"/>
      <dgm:spPr/>
      <dgm:t>
        <a:bodyPr/>
        <a:lstStyle/>
        <a:p>
          <a:endParaRPr/>
        </a:p>
      </dgm:t>
    </dgm:pt>
    <dgm:pt modelId="{712B7F3E-29F9-402C-9317-5A0E7AB18062}" type="pres">
      <dgm:prSet presAssocID="{69D5B7CC-043B-4F7C-AC35-36ABEB1DCD63}" presName="LevelTwoTextNode" presStyleLbl="node2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DA0EC3B8-ECB2-4724-9613-3074D9927A31}" type="pres">
      <dgm:prSet presAssocID="{69D5B7CC-043B-4F7C-AC35-36ABEB1DCD63}" presName="level3hierChild"/>
      <dgm:spPr/>
      <dgm:t>
        <a:bodyPr/>
        <a:lstStyle/>
        <a:p>
          <a:endParaRPr/>
        </a:p>
      </dgm:t>
    </dgm:pt>
    <dgm:pt modelId="{C26787B0-98C4-41C6-8888-F94702BDAADD}" type="pres">
      <dgm:prSet presAssocID="{4B3F6C90-403E-4A6D-A033-47DF0B72983E}" presName="conn2-1" presStyleLbl="parChTrans1D3" presStyleCnt="2"/>
      <dgm:spPr/>
      <dgm:t>
        <a:bodyPr/>
        <a:lstStyle/>
        <a:p>
          <a:endParaRPr lang="zh-CN" altLang="en-US"/>
        </a:p>
      </dgm:t>
    </dgm:pt>
    <dgm:pt modelId="{244137C3-7920-437D-AE74-876FD6BDA382}" type="pres">
      <dgm:prSet presAssocID="{4B3F6C90-403E-4A6D-A033-47DF0B72983E}" presName="connTx" presStyleLbl="parChTrans2D3" presStyleCnt="2"/>
      <dgm:spPr/>
      <dgm:t>
        <a:bodyPr/>
        <a:lstStyle/>
        <a:p>
          <a:endParaRPr lang="zh-CN" altLang="en-US"/>
        </a:p>
      </dgm:t>
    </dgm:pt>
    <dgm:pt modelId="{8906E507-AC5D-4394-B0B1-7063687F7E42}" type="pres">
      <dgm:prSet presAssocID="{7BAD8627-F819-46C1-8F51-E41C6DA21C9E}" presName="root2"/>
      <dgm:spPr/>
      <dgm:t>
        <a:bodyPr/>
        <a:lstStyle/>
        <a:p>
          <a:endParaRPr/>
        </a:p>
      </dgm:t>
    </dgm:pt>
    <dgm:pt modelId="{AA0B6C4A-F7E9-4A48-919D-75E72F0AD871}" type="pres">
      <dgm:prSet presAssocID="{7BAD8627-F819-46C1-8F51-E41C6DA21C9E}" presName="LevelTwoTextNode" presStyleLbl="node3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B0FDA8C4-0DD9-4BD3-B377-015AED00C268}" type="pres">
      <dgm:prSet presAssocID="{7BAD8627-F819-46C1-8F51-E41C6DA21C9E}" presName="level3hierChild"/>
      <dgm:spPr/>
      <dgm:t>
        <a:bodyPr/>
        <a:lstStyle/>
        <a:p>
          <a:endParaRPr/>
        </a:p>
      </dgm:t>
    </dgm:pt>
    <dgm:pt modelId="{F975BD73-18BE-4A9A-A98E-DE516B173D19}" type="pres">
      <dgm:prSet presAssocID="{14886651-3032-4EE1-81AF-AB98D922C6EA}" presName="conn2-1" presStyleLbl="parChTrans1D2" presStyleIdx="1" presStyleCnt="2"/>
      <dgm:spPr/>
      <dgm:t>
        <a:bodyPr/>
        <a:lstStyle/>
        <a:p>
          <a:endParaRPr lang="zh-CN" altLang="en-US"/>
        </a:p>
      </dgm:t>
    </dgm:pt>
    <dgm:pt modelId="{EAAC2A2D-5B5D-40E6-81BE-689976C5A889}" type="pres">
      <dgm:prSet presAssocID="{14886651-3032-4EE1-81AF-AB98D922C6EA}" presName="connTx" presStyleLbl="parChTrans2D2" presStyleIdx="1" presStyleCnt="2"/>
      <dgm:spPr/>
      <dgm:t>
        <a:bodyPr/>
        <a:lstStyle/>
        <a:p>
          <a:endParaRPr lang="zh-CN" altLang="en-US"/>
        </a:p>
      </dgm:t>
    </dgm:pt>
    <dgm:pt modelId="{547458B8-3A35-45A9-A57B-457DDD8D0900}" type="pres">
      <dgm:prSet presAssocID="{FCBB90E8-EA59-4AD8-82BD-92E1115A15C2}" presName="root2"/>
      <dgm:spPr/>
      <dgm:t>
        <a:bodyPr/>
        <a:lstStyle/>
        <a:p>
          <a:endParaRPr/>
        </a:p>
      </dgm:t>
    </dgm:pt>
    <dgm:pt modelId="{14C58873-41AA-4D4A-A962-185983B68ECC}" type="pres">
      <dgm:prSet presAssocID="{FCBB90E8-EA59-4AD8-82BD-92E1115A15C2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C6432C7-B328-4CCC-A980-5066EF4DF2EA}" type="pres">
      <dgm:prSet presAssocID="{FCBB90E8-EA59-4AD8-82BD-92E1115A15C2}" presName="level3hierChild"/>
      <dgm:spPr/>
      <dgm:t>
        <a:bodyPr/>
        <a:lstStyle/>
        <a:p>
          <a:endParaRPr/>
        </a:p>
      </dgm:t>
    </dgm:pt>
    <dgm:pt modelId="{51824CC2-3E59-4E8C-9D68-DFCB68837675}" type="pres">
      <dgm:prSet presAssocID="{4110C4EE-4B86-47A1-B8C2-D6D0BB8B9F1C}" presName="conn2-1" presStyleLbl="parChTrans1D3" presStyleIdx="1" presStyleCnt="2"/>
      <dgm:spPr/>
      <dgm:t>
        <a:bodyPr/>
        <a:lstStyle/>
        <a:p>
          <a:endParaRPr lang="zh-CN" altLang="en-US"/>
        </a:p>
      </dgm:t>
    </dgm:pt>
    <dgm:pt modelId="{D09EF0DA-D496-4BBA-A352-D39DA0FE0FB1}" type="pres">
      <dgm:prSet presAssocID="{4110C4EE-4B86-47A1-B8C2-D6D0BB8B9F1C}" presName="connTx" presStyleLbl="parChTrans2D3" presStyleIdx="1" presStyleCnt="2"/>
      <dgm:spPr/>
      <dgm:t>
        <a:bodyPr/>
        <a:lstStyle/>
        <a:p>
          <a:endParaRPr lang="zh-CN" altLang="en-US"/>
        </a:p>
      </dgm:t>
    </dgm:pt>
    <dgm:pt modelId="{8E073FC3-A7F3-4501-A65C-8F4EE9E74B6D}" type="pres">
      <dgm:prSet presAssocID="{B530FC77-D476-4CDA-A250-7BE477E34C0B}" presName="root2"/>
      <dgm:spPr/>
      <dgm:t>
        <a:bodyPr/>
        <a:lstStyle/>
        <a:p>
          <a:endParaRPr/>
        </a:p>
      </dgm:t>
    </dgm:pt>
    <dgm:pt modelId="{33779A0D-7CC5-458F-9114-E984C50EF895}" type="pres">
      <dgm:prSet presAssocID="{B530FC77-D476-4CDA-A250-7BE477E34C0B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DF3D3D3-DFF7-4259-AEB7-9154B7317928}" type="pres">
      <dgm:prSet presAssocID="{B530FC77-D476-4CDA-A250-7BE477E34C0B}" presName="level3hierChild"/>
      <dgm:spPr/>
      <dgm:t>
        <a:bodyPr/>
        <a:lstStyle/>
        <a:p>
          <a:endParaRPr/>
        </a:p>
      </dgm:t>
    </dgm:pt>
  </dgm:ptLst>
  <dgm:cxnLst>
    <dgm:cxn modelId="{638D21E9-F44E-4B25-9FCA-E7D2E93B0C97}" srcId="{8F741BD3-EF5A-4B16-9427-C2E8738EAAC0}" destId="{61442725-653F-4F57-9EF9-741C346C1FCC}" srcOrd="0" destOrd="0" parTransId="{E671C129-8F69-4B99-B5F8-7AA9989B4602}" sibTransId="{DB585A12-981C-4F92-86BD-5A3CF1FA4E65}"/>
    <dgm:cxn modelId="{A2E50839-EFF0-4B15-ADFE-06B4654326DA}" srcId="{61442725-653F-4F57-9EF9-741C346C1FCC}" destId="{69D5B7CC-043B-4F7C-AC35-36ABEB1DCD63}" srcOrd="0" destOrd="0" parTransId="{DEDBF410-80CB-482A-B297-96ADA9B8E928}" sibTransId="{F2B082B7-EEA4-46E6-8687-7DF11B936634}"/>
    <dgm:cxn modelId="{F2B98B28-6074-4CD3-B3F1-1C49365AE7BA}" srcId="{69D5B7CC-043B-4F7C-AC35-36ABEB1DCD63}" destId="{7BAD8627-F819-46C1-8F51-E41C6DA21C9E}" srcOrd="0" destOrd="0" parTransId="{4B3F6C90-403E-4A6D-A033-47DF0B72983E}" sibTransId="{152BF129-9C4A-4537-9347-F1AB7A0EA533}"/>
    <dgm:cxn modelId="{F56237FC-B286-4938-9FFB-39F121DD31FE}" srcId="{61442725-653F-4F57-9EF9-741C346C1FCC}" destId="{FCBB90E8-EA59-4AD8-82BD-92E1115A15C2}" srcOrd="1" destOrd="0" parTransId="{14886651-3032-4EE1-81AF-AB98D922C6EA}" sibTransId="{FA6708FF-6B9B-43CD-A8F7-551CA06924D2}"/>
    <dgm:cxn modelId="{F713FACD-41F8-45EE-B66A-7B4381B8AD52}" srcId="{FCBB90E8-EA59-4AD8-82BD-92E1115A15C2}" destId="{B530FC77-D476-4CDA-A250-7BE477E34C0B}" srcOrd="0" destOrd="0" parTransId="{4110C4EE-4B86-47A1-B8C2-D6D0BB8B9F1C}" sibTransId="{17615B61-6994-4C70-9B2B-BA0B7FA12348}"/>
    <dgm:cxn modelId="{98B6A2EF-0F9E-450A-A6FC-CD1B82DE5BE4}" type="presOf" srcId="{8F741BD3-EF5A-4B16-9427-C2E8738EAAC0}" destId="{FB5D07BE-FDBF-49FA-9AEC-77B8B820034F}" srcOrd="0" destOrd="0" presId="urn:microsoft.com/office/officeart/2005/8/layout/hierarchy2#1"/>
    <dgm:cxn modelId="{F9B46DEF-EDB2-4C6F-A8D2-C44E87813FCB}" type="presParOf" srcId="{FB5D07BE-FDBF-49FA-9AEC-77B8B820034F}" destId="{1AF40D0C-343D-4F31-9C91-E911A1A02E70}" srcOrd="0" destOrd="0" presId="urn:microsoft.com/office/officeart/2005/8/layout/hierarchy2#1"/>
    <dgm:cxn modelId="{3D8F6A08-3DA2-4355-815E-D50F7544CC08}" type="presParOf" srcId="{1AF40D0C-343D-4F31-9C91-E911A1A02E70}" destId="{1AB58034-5A46-415D-BCF5-8FB234278A44}" srcOrd="0" destOrd="0" presId="urn:microsoft.com/office/officeart/2005/8/layout/hierarchy2#1"/>
    <dgm:cxn modelId="{18FC2C4A-5D33-4980-8B62-351AB822A3F2}" type="presOf" srcId="{61442725-653F-4F57-9EF9-741C346C1FCC}" destId="{1AB58034-5A46-415D-BCF5-8FB234278A44}" srcOrd="0" destOrd="0" presId="urn:microsoft.com/office/officeart/2005/8/layout/hierarchy2#1"/>
    <dgm:cxn modelId="{9B38F4A7-8F0F-4B6D-991E-F93CE6FF741D}" type="presParOf" srcId="{1AF40D0C-343D-4F31-9C91-E911A1A02E70}" destId="{6257539E-0C11-4959-9B37-58405DB70F3B}" srcOrd="1" destOrd="0" presId="urn:microsoft.com/office/officeart/2005/8/layout/hierarchy2#1"/>
    <dgm:cxn modelId="{EF0081FE-6026-4AB2-B95F-BAFB25BD94F1}" type="presParOf" srcId="{6257539E-0C11-4959-9B37-58405DB70F3B}" destId="{9E77A04E-5CE6-4A53-84A0-1211672DEACE}" srcOrd="0" destOrd="0" presId="urn:microsoft.com/office/officeart/2005/8/layout/hierarchy2#1"/>
    <dgm:cxn modelId="{BF864986-EBF1-44D8-9FC9-BD1407D14E18}" type="presOf" srcId="{DEDBF410-80CB-482A-B297-96ADA9B8E928}" destId="{9E77A04E-5CE6-4A53-84A0-1211672DEACE}" srcOrd="0" destOrd="0" presId="urn:microsoft.com/office/officeart/2005/8/layout/hierarchy2#1"/>
    <dgm:cxn modelId="{10DEEB07-1C59-4F01-BF12-7F563D463DEB}" type="presParOf" srcId="{9E77A04E-5CE6-4A53-84A0-1211672DEACE}" destId="{2616D5AB-FD79-4BC9-97CF-CF228C8E18AD}" srcOrd="0" destOrd="0" presId="urn:microsoft.com/office/officeart/2005/8/layout/hierarchy2#1"/>
    <dgm:cxn modelId="{37A1D3E0-40BD-4EB9-A691-6791FA5F510E}" type="presOf" srcId="{DEDBF410-80CB-482A-B297-96ADA9B8E928}" destId="{2616D5AB-FD79-4BC9-97CF-CF228C8E18AD}" srcOrd="1" destOrd="0" presId="urn:microsoft.com/office/officeart/2005/8/layout/hierarchy2#1"/>
    <dgm:cxn modelId="{0CDA3E7B-4D7F-4839-AACD-4DF3B0E0CE4E}" type="presParOf" srcId="{6257539E-0C11-4959-9B37-58405DB70F3B}" destId="{B114F056-D231-4063-BCDF-B03B64DD85BE}" srcOrd="1" destOrd="0" presId="urn:microsoft.com/office/officeart/2005/8/layout/hierarchy2#1"/>
    <dgm:cxn modelId="{DAD52365-6B1B-40E3-B27E-8E0229776724}" type="presParOf" srcId="{B114F056-D231-4063-BCDF-B03B64DD85BE}" destId="{712B7F3E-29F9-402C-9317-5A0E7AB18062}" srcOrd="0" destOrd="0" presId="urn:microsoft.com/office/officeart/2005/8/layout/hierarchy2#1"/>
    <dgm:cxn modelId="{4A44AFDD-06EC-466C-9261-749F583C1D43}" type="presOf" srcId="{69D5B7CC-043B-4F7C-AC35-36ABEB1DCD63}" destId="{712B7F3E-29F9-402C-9317-5A0E7AB18062}" srcOrd="0" destOrd="0" presId="urn:microsoft.com/office/officeart/2005/8/layout/hierarchy2#1"/>
    <dgm:cxn modelId="{D10C579E-5023-4D3C-8832-780E03D75815}" type="presParOf" srcId="{B114F056-D231-4063-BCDF-B03B64DD85BE}" destId="{DA0EC3B8-ECB2-4724-9613-3074D9927A31}" srcOrd="1" destOrd="0" presId="urn:microsoft.com/office/officeart/2005/8/layout/hierarchy2#1"/>
    <dgm:cxn modelId="{8860788D-0A46-44A3-B2BE-6240CAB2B2F8}" type="presParOf" srcId="{DA0EC3B8-ECB2-4724-9613-3074D9927A31}" destId="{C26787B0-98C4-41C6-8888-F94702BDAADD}" srcOrd="0" destOrd="0" presId="urn:microsoft.com/office/officeart/2005/8/layout/hierarchy2#1"/>
    <dgm:cxn modelId="{A9C4FAE3-AC09-4FE3-9648-7B2893C397D0}" type="presOf" srcId="{4B3F6C90-403E-4A6D-A033-47DF0B72983E}" destId="{C26787B0-98C4-41C6-8888-F94702BDAADD}" srcOrd="0" destOrd="0" presId="urn:microsoft.com/office/officeart/2005/8/layout/hierarchy2#1"/>
    <dgm:cxn modelId="{BEF373F2-F67E-4C19-AD8A-C61B9C22A1D4}" type="presParOf" srcId="{C26787B0-98C4-41C6-8888-F94702BDAADD}" destId="{244137C3-7920-437D-AE74-876FD6BDA382}" srcOrd="0" destOrd="0" presId="urn:microsoft.com/office/officeart/2005/8/layout/hierarchy2#1"/>
    <dgm:cxn modelId="{71E3EBCB-8E09-476E-BFDC-473B9F852761}" type="presOf" srcId="{4B3F6C90-403E-4A6D-A033-47DF0B72983E}" destId="{244137C3-7920-437D-AE74-876FD6BDA382}" srcOrd="1" destOrd="0" presId="urn:microsoft.com/office/officeart/2005/8/layout/hierarchy2#1"/>
    <dgm:cxn modelId="{63D5A5A2-D289-4EDA-B681-F650A49A1F51}" type="presParOf" srcId="{DA0EC3B8-ECB2-4724-9613-3074D9927A31}" destId="{8906E507-AC5D-4394-B0B1-7063687F7E42}" srcOrd="1" destOrd="0" presId="urn:microsoft.com/office/officeart/2005/8/layout/hierarchy2#1"/>
    <dgm:cxn modelId="{810EF02E-65C1-4493-91EF-86F021E7A675}" type="presParOf" srcId="{8906E507-AC5D-4394-B0B1-7063687F7E42}" destId="{AA0B6C4A-F7E9-4A48-919D-75E72F0AD871}" srcOrd="0" destOrd="0" presId="urn:microsoft.com/office/officeart/2005/8/layout/hierarchy2#1"/>
    <dgm:cxn modelId="{0352C9F9-A043-404E-BAFD-B82BEC4A228E}" type="presOf" srcId="{7BAD8627-F819-46C1-8F51-E41C6DA21C9E}" destId="{AA0B6C4A-F7E9-4A48-919D-75E72F0AD871}" srcOrd="0" destOrd="0" presId="urn:microsoft.com/office/officeart/2005/8/layout/hierarchy2#1"/>
    <dgm:cxn modelId="{0682121C-4776-4737-9464-5086F913A550}" type="presParOf" srcId="{8906E507-AC5D-4394-B0B1-7063687F7E42}" destId="{B0FDA8C4-0DD9-4BD3-B377-015AED00C268}" srcOrd="1" destOrd="0" presId="urn:microsoft.com/office/officeart/2005/8/layout/hierarchy2#1"/>
    <dgm:cxn modelId="{0017B095-85F0-40BC-8B1E-07DCCCBAD5F9}" type="presParOf" srcId="{6257539E-0C11-4959-9B37-58405DB70F3B}" destId="{F975BD73-18BE-4A9A-A98E-DE516B173D19}" srcOrd="2" destOrd="0" presId="urn:microsoft.com/office/officeart/2005/8/layout/hierarchy2#1"/>
    <dgm:cxn modelId="{3808308A-1538-4F7D-8362-D89A39334561}" type="presOf" srcId="{14886651-3032-4EE1-81AF-AB98D922C6EA}" destId="{F975BD73-18BE-4A9A-A98E-DE516B173D19}" srcOrd="0" destOrd="0" presId="urn:microsoft.com/office/officeart/2005/8/layout/hierarchy2#1"/>
    <dgm:cxn modelId="{842EC7EC-F740-4ED0-8995-DDBDF82DFADD}" type="presParOf" srcId="{F975BD73-18BE-4A9A-A98E-DE516B173D19}" destId="{EAAC2A2D-5B5D-40E6-81BE-689976C5A889}" srcOrd="0" destOrd="0" presId="urn:microsoft.com/office/officeart/2005/8/layout/hierarchy2#1"/>
    <dgm:cxn modelId="{2303D3E0-44CD-4774-A870-8AF2CA3FB72B}" type="presOf" srcId="{14886651-3032-4EE1-81AF-AB98D922C6EA}" destId="{EAAC2A2D-5B5D-40E6-81BE-689976C5A889}" srcOrd="1" destOrd="0" presId="urn:microsoft.com/office/officeart/2005/8/layout/hierarchy2#1"/>
    <dgm:cxn modelId="{26466AB1-7E95-4EC6-B45D-574B005BEB28}" type="presParOf" srcId="{6257539E-0C11-4959-9B37-58405DB70F3B}" destId="{547458B8-3A35-45A9-A57B-457DDD8D0900}" srcOrd="3" destOrd="0" presId="urn:microsoft.com/office/officeart/2005/8/layout/hierarchy2#1"/>
    <dgm:cxn modelId="{69D5BB44-AE39-4B08-9D08-4C7337CCB82F}" type="presParOf" srcId="{547458B8-3A35-45A9-A57B-457DDD8D0900}" destId="{14C58873-41AA-4D4A-A962-185983B68ECC}" srcOrd="0" destOrd="0" presId="urn:microsoft.com/office/officeart/2005/8/layout/hierarchy2#1"/>
    <dgm:cxn modelId="{2C916C17-6FFD-4D1A-8ECB-3736EC18F857}" type="presOf" srcId="{FCBB90E8-EA59-4AD8-82BD-92E1115A15C2}" destId="{14C58873-41AA-4D4A-A962-185983B68ECC}" srcOrd="0" destOrd="0" presId="urn:microsoft.com/office/officeart/2005/8/layout/hierarchy2#1"/>
    <dgm:cxn modelId="{BC2EEA61-7D86-4731-B791-48B2F52EA138}" type="presParOf" srcId="{547458B8-3A35-45A9-A57B-457DDD8D0900}" destId="{FC6432C7-B328-4CCC-A980-5066EF4DF2EA}" srcOrd="1" destOrd="0" presId="urn:microsoft.com/office/officeart/2005/8/layout/hierarchy2#1"/>
    <dgm:cxn modelId="{0D902222-6078-4895-81E7-BF89F58767B6}" type="presParOf" srcId="{FC6432C7-B328-4CCC-A980-5066EF4DF2EA}" destId="{51824CC2-3E59-4E8C-9D68-DFCB68837675}" srcOrd="0" destOrd="0" presId="urn:microsoft.com/office/officeart/2005/8/layout/hierarchy2#1"/>
    <dgm:cxn modelId="{C54228BB-B4A5-4FC2-9ADD-D10284893974}" type="presOf" srcId="{4110C4EE-4B86-47A1-B8C2-D6D0BB8B9F1C}" destId="{51824CC2-3E59-4E8C-9D68-DFCB68837675}" srcOrd="0" destOrd="0" presId="urn:microsoft.com/office/officeart/2005/8/layout/hierarchy2#1"/>
    <dgm:cxn modelId="{8B21B912-8331-46C7-BEC4-9B49BAF33590}" type="presParOf" srcId="{51824CC2-3E59-4E8C-9D68-DFCB68837675}" destId="{D09EF0DA-D496-4BBA-A352-D39DA0FE0FB1}" srcOrd="0" destOrd="0" presId="urn:microsoft.com/office/officeart/2005/8/layout/hierarchy2#1"/>
    <dgm:cxn modelId="{03D7D7EB-1849-4A0A-91F3-83BFD82D01BB}" type="presOf" srcId="{4110C4EE-4B86-47A1-B8C2-D6D0BB8B9F1C}" destId="{D09EF0DA-D496-4BBA-A352-D39DA0FE0FB1}" srcOrd="1" destOrd="0" presId="urn:microsoft.com/office/officeart/2005/8/layout/hierarchy2#1"/>
    <dgm:cxn modelId="{AF34913E-E436-4B0F-A1D8-8DF92F0414CA}" type="presParOf" srcId="{FC6432C7-B328-4CCC-A980-5066EF4DF2EA}" destId="{8E073FC3-A7F3-4501-A65C-8F4EE9E74B6D}" srcOrd="1" destOrd="0" presId="urn:microsoft.com/office/officeart/2005/8/layout/hierarchy2#1"/>
    <dgm:cxn modelId="{7886B51A-DD81-42DB-8757-7F77154930AF}" type="presParOf" srcId="{8E073FC3-A7F3-4501-A65C-8F4EE9E74B6D}" destId="{33779A0D-7CC5-458F-9114-E984C50EF895}" srcOrd="0" destOrd="0" presId="urn:microsoft.com/office/officeart/2005/8/layout/hierarchy2#1"/>
    <dgm:cxn modelId="{E6D786D7-93DE-44DC-8662-E52D1A5F16BF}" type="presOf" srcId="{B530FC77-D476-4CDA-A250-7BE477E34C0B}" destId="{33779A0D-7CC5-458F-9114-E984C50EF895}" srcOrd="0" destOrd="0" presId="urn:microsoft.com/office/officeart/2005/8/layout/hierarchy2#1"/>
    <dgm:cxn modelId="{956B6D2C-40DC-438D-9F58-C4552BA9B97A}" type="presParOf" srcId="{8E073FC3-A7F3-4501-A65C-8F4EE9E74B6D}" destId="{4DF3D3D3-DFF7-4259-AEB7-9154B7317928}" srcOrd="1" destOrd="0" presId="urn:microsoft.com/office/officeart/2005/8/layout/hierarchy2#1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1E2D7A0-B9E3-49F9-A8A2-1ABF3EBBEE63}" type="doc">
      <dgm:prSet loTypeId="urn:microsoft.com/office/officeart/2005/8/layout/vList3#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/>
        </a:p>
      </dgm:t>
    </dgm:pt>
    <dgm:pt modelId="{9FDC6C21-B719-4C2A-83A8-4F3EBA57DA09}" type="parTrans" cxnId="{D3CE1C41-912D-4973-A307-B45CAC54D64F}">
      <dgm:prSet/>
      <dgm:spPr/>
      <dgm:t>
        <a:bodyPr/>
        <a:lstStyle/>
        <a:p>
          <a:endParaRPr lang="zh-CN" altLang="en-US"/>
        </a:p>
      </dgm:t>
    </dgm:pt>
    <dgm:pt modelId="{F113C3B1-6827-423D-9969-A633C7E58AD7}">
      <dgm:prSet phldrT="[文本]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/>
            <a:t>同角（等角）的补角相等</a:t>
          </a:r>
          <a:endParaRPr lang="zh-CN" altLang="en-US"/>
        </a:p>
      </dgm:t>
    </dgm:pt>
    <dgm:pt modelId="{BAF9D3C1-B8AE-4DB0-946F-71ED4E446812}" type="sibTrans" cxnId="{D3CE1C41-912D-4973-A307-B45CAC54D64F}">
      <dgm:prSet/>
      <dgm:spPr/>
      <dgm:t>
        <a:bodyPr/>
        <a:lstStyle/>
        <a:p>
          <a:endParaRPr lang="zh-CN" altLang="en-US"/>
        </a:p>
      </dgm:t>
    </dgm:pt>
    <dgm:pt modelId="{2611959D-99AD-44E5-A01A-0D75ABB98CEC}" type="parTrans" cxnId="{E843DCDF-A3D3-4289-92D4-B6766CF681CF}">
      <dgm:prSet/>
      <dgm:spPr/>
      <dgm:t>
        <a:bodyPr/>
        <a:lstStyle/>
        <a:p>
          <a:endParaRPr lang="zh-CN" altLang="en-US"/>
        </a:p>
      </dgm:t>
    </dgm:pt>
    <dgm:pt modelId="{421E6ED8-5D01-414E-8A21-0E96BA7658EC}">
      <dgm:prSet phldrT="[文本]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/>
            <a:t>同角（等角）的余角相等</a:t>
          </a:r>
          <a:endParaRPr lang="zh-CN" altLang="en-US"/>
        </a:p>
      </dgm:t>
    </dgm:pt>
    <dgm:pt modelId="{94D33E11-86F6-478F-AD19-E106F3BDCCF9}" type="sibTrans" cxnId="{E843DCDF-A3D3-4289-92D4-B6766CF681CF}">
      <dgm:prSet/>
      <dgm:spPr/>
      <dgm:t>
        <a:bodyPr/>
        <a:lstStyle/>
        <a:p>
          <a:endParaRPr lang="zh-CN" altLang="en-US"/>
        </a:p>
      </dgm:t>
    </dgm:pt>
    <dgm:pt modelId="{F904734F-9C1E-42C5-8B13-8D26CE71417D}" type="parTrans" cxnId="{5820435F-3DDD-44C4-86EB-3CEC318121C2}">
      <dgm:prSet/>
      <dgm:spPr/>
      <dgm:t>
        <a:bodyPr/>
        <a:lstStyle/>
        <a:p>
          <a:endParaRPr lang="zh-CN" altLang="en-US"/>
        </a:p>
      </dgm:t>
    </dgm:pt>
    <dgm:pt modelId="{64C11DB0-0553-40D8-88D8-3D6C72F410DD}">
      <dgm:prSet phldrT="[文本]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/>
            <a:t>三角形的任意两边之和大于第三边</a:t>
          </a:r>
          <a:endParaRPr lang="zh-CN" altLang="en-US"/>
        </a:p>
      </dgm:t>
    </dgm:pt>
    <dgm:pt modelId="{0A3A3CAD-EE37-4827-B348-64D22D2265BC}" type="sibTrans" cxnId="{5820435F-3DDD-44C4-86EB-3CEC318121C2}">
      <dgm:prSet/>
      <dgm:spPr/>
      <dgm:t>
        <a:bodyPr/>
        <a:lstStyle/>
        <a:p>
          <a:endParaRPr lang="zh-CN" altLang="en-US"/>
        </a:p>
      </dgm:t>
    </dgm:pt>
    <dgm:pt modelId="{C80442E3-C0FB-441C-A852-07DEA298BA28}" type="pres">
      <dgm:prSet presAssocID="{A1E2D7A0-B9E3-49F9-A8A2-1ABF3EBBEE63}" presName="linearFlow">
        <dgm:presLayoutVars>
          <dgm:dir/>
          <dgm:resizeHandles val="exact"/>
        </dgm:presLayoutVars>
      </dgm:prSet>
      <dgm:spPr/>
      <dgm:t>
        <a:bodyPr/>
        <a:lstStyle/>
        <a:p>
          <a:endParaRPr/>
        </a:p>
      </dgm:t>
    </dgm:pt>
    <dgm:pt modelId="{3C2CA607-7CA9-4152-BB7B-F3C7DC5BE53E}" type="pres">
      <dgm:prSet presAssocID="{F113C3B1-6827-423D-9969-A633C7E58AD7}" presName="composite"/>
      <dgm:spPr/>
      <dgm:t>
        <a:bodyPr/>
        <a:lstStyle/>
        <a:p>
          <a:endParaRPr/>
        </a:p>
      </dgm:t>
    </dgm:pt>
    <dgm:pt modelId="{5D61BDE3-FFF7-4B69-8D84-6961AAD95CAF}" type="pres">
      <dgm:prSet presAssocID="{F113C3B1-6827-423D-9969-A633C7E58AD7}" presName="imgShp" presStyleLbl="fgImgPlace1" presStyleCnt="3"/>
      <dgm:spPr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D883C0F3-5FA7-4394-9DE9-DA916FAD08A0}" type="pres">
      <dgm:prSet presAssocID="{F113C3B1-6827-423D-9969-A633C7E58AD7}" presName="txShp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06255B9-985D-4BEC-82E1-0DCFB38EC063}" type="pres">
      <dgm:prSet presAssocID="{BAF9D3C1-B8AE-4DB0-946F-71ED4E446812}" presName="spacing"/>
      <dgm:spPr/>
      <dgm:t>
        <a:bodyPr/>
        <a:lstStyle/>
        <a:p>
          <a:endParaRPr/>
        </a:p>
      </dgm:t>
    </dgm:pt>
    <dgm:pt modelId="{AE5C4D4E-6656-45B8-AF44-A1B9FDFC282B}" type="pres">
      <dgm:prSet presAssocID="{421E6ED8-5D01-414E-8A21-0E96BA7658EC}" presName="composite"/>
      <dgm:spPr/>
      <dgm:t>
        <a:bodyPr/>
        <a:lstStyle/>
        <a:p>
          <a:endParaRPr/>
        </a:p>
      </dgm:t>
    </dgm:pt>
    <dgm:pt modelId="{E55E13CC-FD36-4981-A74B-FDD325483B8B}" type="pres">
      <dgm:prSet presAssocID="{421E6ED8-5D01-414E-8A21-0E96BA7658EC}" presName="imgShp" presStyleLbl="fgImgPlace1" presStyleIdx="1" presStyleCnt="3"/>
      <dgm:spPr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C9EACC6-7E25-49CB-9A08-56E021EBA7CE}" type="pres">
      <dgm:prSet presAssocID="{421E6ED8-5D01-414E-8A21-0E96BA7658EC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C1B77E6-7952-44BD-8FF3-64BFCE9E6F61}" type="pres">
      <dgm:prSet presAssocID="{94D33E11-86F6-478F-AD19-E106F3BDCCF9}" presName="spacing"/>
      <dgm:spPr/>
      <dgm:t>
        <a:bodyPr/>
        <a:lstStyle/>
        <a:p>
          <a:endParaRPr/>
        </a:p>
      </dgm:t>
    </dgm:pt>
    <dgm:pt modelId="{EAB3DC9C-37F6-4BDD-95A0-A52AF746D549}" type="pres">
      <dgm:prSet presAssocID="{64C11DB0-0553-40D8-88D8-3D6C72F410DD}" presName="composite"/>
      <dgm:spPr/>
      <dgm:t>
        <a:bodyPr/>
        <a:lstStyle/>
        <a:p>
          <a:endParaRPr/>
        </a:p>
      </dgm:t>
    </dgm:pt>
    <dgm:pt modelId="{5928AD54-2940-462B-8F9A-56557DB561B9}" type="pres">
      <dgm:prSet presAssocID="{64C11DB0-0553-40D8-88D8-3D6C72F410DD}" presName="imgShp" presStyleLbl="fgImgPlace1" presStyleIdx="2" presStyleCnt="3"/>
      <dgm:spPr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2A8B4C7C-23A8-44C3-9F19-84C554ADAD55}" type="pres">
      <dgm:prSet presAssocID="{64C11DB0-0553-40D8-88D8-3D6C72F410DD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D3CE1C41-912D-4973-A307-B45CAC54D64F}" srcId="{A1E2D7A0-B9E3-49F9-A8A2-1ABF3EBBEE63}" destId="{F113C3B1-6827-423D-9969-A633C7E58AD7}" srcOrd="0" destOrd="0" parTransId="{9FDC6C21-B719-4C2A-83A8-4F3EBA57DA09}" sibTransId="{BAF9D3C1-B8AE-4DB0-946F-71ED4E446812}"/>
    <dgm:cxn modelId="{E843DCDF-A3D3-4289-92D4-B6766CF681CF}" srcId="{A1E2D7A0-B9E3-49F9-A8A2-1ABF3EBBEE63}" destId="{421E6ED8-5D01-414E-8A21-0E96BA7658EC}" srcOrd="1" destOrd="0" parTransId="{2611959D-99AD-44E5-A01A-0D75ABB98CEC}" sibTransId="{94D33E11-86F6-478F-AD19-E106F3BDCCF9}"/>
    <dgm:cxn modelId="{5820435F-3DDD-44C4-86EB-3CEC318121C2}" srcId="{A1E2D7A0-B9E3-49F9-A8A2-1ABF3EBBEE63}" destId="{64C11DB0-0553-40D8-88D8-3D6C72F410DD}" srcOrd="2" destOrd="0" parTransId="{F904734F-9C1E-42C5-8B13-8D26CE71417D}" sibTransId="{0A3A3CAD-EE37-4827-B348-64D22D2265BC}"/>
    <dgm:cxn modelId="{08A1A6F5-5DE8-4EC7-A954-E8758AD2E946}" type="presOf" srcId="{A1E2D7A0-B9E3-49F9-A8A2-1ABF3EBBEE63}" destId="{C80442E3-C0FB-441C-A852-07DEA298BA28}" srcOrd="0" destOrd="0" presId="urn:microsoft.com/office/officeart/2005/8/layout/vList3#1"/>
    <dgm:cxn modelId="{69022A0B-64D3-4258-A71D-86FB2B8D5BDC}" type="presParOf" srcId="{C80442E3-C0FB-441C-A852-07DEA298BA28}" destId="{3C2CA607-7CA9-4152-BB7B-F3C7DC5BE53E}" srcOrd="0" destOrd="0" presId="urn:microsoft.com/office/officeart/2005/8/layout/vList3#1"/>
    <dgm:cxn modelId="{47EA0044-8FD6-4902-9B51-F341D0289CCC}" type="presParOf" srcId="{3C2CA607-7CA9-4152-BB7B-F3C7DC5BE53E}" destId="{5D61BDE3-FFF7-4B69-8D84-6961AAD95CAF}" srcOrd="0" destOrd="0" presId="urn:microsoft.com/office/officeart/2005/8/layout/vList3#1"/>
    <dgm:cxn modelId="{BBBA1F72-EFAC-46CB-A3CD-9B4571A5A242}" type="presParOf" srcId="{3C2CA607-7CA9-4152-BB7B-F3C7DC5BE53E}" destId="{D883C0F3-5FA7-4394-9DE9-DA916FAD08A0}" srcOrd="1" destOrd="0" presId="urn:microsoft.com/office/officeart/2005/8/layout/vList3#1"/>
    <dgm:cxn modelId="{91F242E1-A135-4C16-85C7-4778F212F3A5}" type="presOf" srcId="{F113C3B1-6827-423D-9969-A633C7E58AD7}" destId="{D883C0F3-5FA7-4394-9DE9-DA916FAD08A0}" srcOrd="0" destOrd="0" presId="urn:microsoft.com/office/officeart/2005/8/layout/vList3#1"/>
    <dgm:cxn modelId="{1C949DEA-6125-4925-853C-6BCAD8E36374}" type="presParOf" srcId="{C80442E3-C0FB-441C-A852-07DEA298BA28}" destId="{406255B9-985D-4BEC-82E1-0DCFB38EC063}" srcOrd="1" destOrd="0" presId="urn:microsoft.com/office/officeart/2005/8/layout/vList3#1"/>
    <dgm:cxn modelId="{C2E7E9BC-A573-4344-9D69-44958FCB13CD}" type="presParOf" srcId="{C80442E3-C0FB-441C-A852-07DEA298BA28}" destId="{AE5C4D4E-6656-45B8-AF44-A1B9FDFC282B}" srcOrd="2" destOrd="0" presId="urn:microsoft.com/office/officeart/2005/8/layout/vList3#1"/>
    <dgm:cxn modelId="{A6EBD0AD-8638-4150-8D4A-3DA82D636C41}" type="presParOf" srcId="{AE5C4D4E-6656-45B8-AF44-A1B9FDFC282B}" destId="{E55E13CC-FD36-4981-A74B-FDD325483B8B}" srcOrd="0" destOrd="0" presId="urn:microsoft.com/office/officeart/2005/8/layout/vList3#1"/>
    <dgm:cxn modelId="{D5D53DA9-4EA6-4B56-8855-20A021E5B51D}" type="presParOf" srcId="{AE5C4D4E-6656-45B8-AF44-A1B9FDFC282B}" destId="{EC9EACC6-7E25-49CB-9A08-56E021EBA7CE}" srcOrd="1" destOrd="0" presId="urn:microsoft.com/office/officeart/2005/8/layout/vList3#1"/>
    <dgm:cxn modelId="{294AC249-DB52-4FBC-847A-41ADE3CFD08C}" type="presOf" srcId="{421E6ED8-5D01-414E-8A21-0E96BA7658EC}" destId="{EC9EACC6-7E25-49CB-9A08-56E021EBA7CE}" srcOrd="0" destOrd="0" presId="urn:microsoft.com/office/officeart/2005/8/layout/vList3#1"/>
    <dgm:cxn modelId="{C5CB648B-B71A-4B12-9DBF-C36D8A0CB8F6}" type="presParOf" srcId="{C80442E3-C0FB-441C-A852-07DEA298BA28}" destId="{AC1B77E6-7952-44BD-8FF3-64BFCE9E6F61}" srcOrd="3" destOrd="0" presId="urn:microsoft.com/office/officeart/2005/8/layout/vList3#1"/>
    <dgm:cxn modelId="{FC927722-84D8-440E-9A45-678A7EA4C0CB}" type="presParOf" srcId="{C80442E3-C0FB-441C-A852-07DEA298BA28}" destId="{EAB3DC9C-37F6-4BDD-95A0-A52AF746D549}" srcOrd="4" destOrd="0" presId="urn:microsoft.com/office/officeart/2005/8/layout/vList3#1"/>
    <dgm:cxn modelId="{E5C81843-B61B-4463-8F75-2252C28C8C87}" type="presParOf" srcId="{EAB3DC9C-37F6-4BDD-95A0-A52AF746D549}" destId="{5928AD54-2940-462B-8F9A-56557DB561B9}" srcOrd="0" destOrd="0" presId="urn:microsoft.com/office/officeart/2005/8/layout/vList3#1"/>
    <dgm:cxn modelId="{929F7471-F481-46BD-82D7-83B6EF750DD8}" type="presParOf" srcId="{EAB3DC9C-37F6-4BDD-95A0-A52AF746D549}" destId="{2A8B4C7C-23A8-44C3-9F19-84C554ADAD55}" srcOrd="1" destOrd="0" presId="urn:microsoft.com/office/officeart/2005/8/layout/vList3#1"/>
    <dgm:cxn modelId="{D3272CAA-E342-450A-A507-7D1C5ED9676B}" type="presOf" srcId="{64C11DB0-0553-40D8-88D8-3D6C72F410DD}" destId="{2A8B4C7C-23A8-44C3-9F19-84C554ADAD55}" srcOrd="0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7" name=""/>
      <dsp:cNvGrpSpPr/>
    </dsp:nvGrpSpPr>
    <dsp:grpSpPr/>
    <dsp:sp modelId="{1AB58034-5A46-415D-BCF5-8FB234278A44}">
      <dsp:nvSpPr>
        <dsp:cNvPr id="18" name=""/>
        <dsp:cNvSpPr/>
      </dsp:nvSpPr>
      <dsp:spPr>
        <a:xfrm>
          <a:off x="3645" y="1727062"/>
          <a:ext cx="1890698" cy="945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/>
            <a:t>命题</a:t>
          </a:r>
        </a:p>
      </dsp:txBody>
      <dsp:txXfrm>
        <a:off x="31333" y="1754750"/>
        <a:ext cx="1835321" cy="889972"/>
      </dsp:txXfrm>
    </dsp:sp>
    <dsp:sp modelId="{9E77A04E-5CE6-4A53-84A0-1211672DEACE}">
      <dsp:nvSpPr>
        <dsp:cNvPr id="19" name=""/>
        <dsp:cNvSpPr/>
      </dsp:nvSpPr>
      <dsp:spPr>
        <a:xfrm rot="19457600">
          <a:off x="1806804" y="1908610"/>
          <a:ext cx="931361" cy="38678"/>
        </a:xfrm>
        <a:custGeom>
          <a:rect l="0" t="0" r="0" b="0"/>
          <a:pathLst>
            <a:path>
              <a:moveTo>
                <a:pt x="0" y="19339"/>
              </a:moveTo>
              <a:lnTo>
                <a:pt x="931361" y="193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sp:txBody>
      <dsp:txXfrm>
        <a:off x="2249200" y="1904664"/>
        <a:ext cx="46568" cy="46568"/>
      </dsp:txXfrm>
    </dsp:sp>
    <dsp:sp modelId="{712B7F3E-29F9-402C-9317-5A0E7AB18062}">
      <dsp:nvSpPr>
        <dsp:cNvPr id="20" name=""/>
        <dsp:cNvSpPr/>
      </dsp:nvSpPr>
      <dsp:spPr>
        <a:xfrm>
          <a:off x="2650624" y="1183486"/>
          <a:ext cx="1890698" cy="945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/>
            <a:t>真命题</a:t>
          </a:r>
        </a:p>
      </dsp:txBody>
      <dsp:txXfrm>
        <a:off x="2678312" y="1211174"/>
        <a:ext cx="1835321" cy="889972"/>
      </dsp:txXfrm>
    </dsp:sp>
    <dsp:sp modelId="{C26787B0-98C4-41C6-8888-F94702BDAADD}">
      <dsp:nvSpPr>
        <dsp:cNvPr id="21" name=""/>
        <dsp:cNvSpPr/>
      </dsp:nvSpPr>
      <dsp:spPr>
        <a:xfrm>
          <a:off x="4541323" y="1636822"/>
          <a:ext cx="756279" cy="38678"/>
        </a:xfrm>
        <a:custGeom>
          <a:rect l="0" t="0" r="0" b="0"/>
          <a:pathLst>
            <a:path>
              <a:moveTo>
                <a:pt x="0" y="19339"/>
              </a:moveTo>
              <a:lnTo>
                <a:pt x="756279" y="193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sp:txBody>
      <dsp:txXfrm>
        <a:off x="4900556" y="1637254"/>
        <a:ext cx="37813" cy="37813"/>
      </dsp:txXfrm>
    </dsp:sp>
    <dsp:sp modelId="{AA0B6C4A-F7E9-4A48-919D-75E72F0AD871}">
      <dsp:nvSpPr>
        <dsp:cNvPr id="22" name=""/>
        <dsp:cNvSpPr/>
      </dsp:nvSpPr>
      <dsp:spPr>
        <a:xfrm>
          <a:off x="5297603" y="1183486"/>
          <a:ext cx="1890698" cy="945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/>
            <a:t>证明</a:t>
          </a:r>
        </a:p>
      </dsp:txBody>
      <dsp:txXfrm>
        <a:off x="5325291" y="1211174"/>
        <a:ext cx="1835321" cy="889972"/>
      </dsp:txXfrm>
    </dsp:sp>
    <dsp:sp modelId="{F975BD73-18BE-4A9A-A98E-DE516B173D19}">
      <dsp:nvSpPr>
        <dsp:cNvPr id="23" name=""/>
        <dsp:cNvSpPr/>
      </dsp:nvSpPr>
      <dsp:spPr>
        <a:xfrm rot="2142401">
          <a:off x="1806804" y="2452185"/>
          <a:ext cx="931361" cy="38678"/>
        </a:xfrm>
        <a:custGeom>
          <a:rect l="0" t="0" r="0" b="0"/>
          <a:pathLst>
            <a:path>
              <a:moveTo>
                <a:pt x="0" y="19339"/>
              </a:moveTo>
              <a:lnTo>
                <a:pt x="931361" y="193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sp:txBody>
      <dsp:txXfrm>
        <a:off x="2249200" y="2448240"/>
        <a:ext cx="46568" cy="46568"/>
      </dsp:txXfrm>
    </dsp:sp>
    <dsp:sp modelId="{14C58873-41AA-4D4A-A962-185983B68ECC}">
      <dsp:nvSpPr>
        <dsp:cNvPr id="24" name=""/>
        <dsp:cNvSpPr/>
      </dsp:nvSpPr>
      <dsp:spPr>
        <a:xfrm>
          <a:off x="2650624" y="2270638"/>
          <a:ext cx="1890698" cy="945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/>
            <a:t>假命题</a:t>
          </a:r>
        </a:p>
      </dsp:txBody>
      <dsp:txXfrm>
        <a:off x="2678312" y="2298326"/>
        <a:ext cx="1835321" cy="889972"/>
      </dsp:txXfrm>
    </dsp:sp>
    <dsp:sp modelId="{51824CC2-3E59-4E8C-9D68-DFCB68837675}">
      <dsp:nvSpPr>
        <dsp:cNvPr id="25" name=""/>
        <dsp:cNvSpPr/>
      </dsp:nvSpPr>
      <dsp:spPr>
        <a:xfrm>
          <a:off x="4541323" y="2723973"/>
          <a:ext cx="756279" cy="38678"/>
        </a:xfrm>
        <a:custGeom>
          <a:rect l="0" t="0" r="0" b="0"/>
          <a:pathLst>
            <a:path>
              <a:moveTo>
                <a:pt x="0" y="19339"/>
              </a:moveTo>
              <a:lnTo>
                <a:pt x="756279" y="193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500" kern="1200"/>
        </a:p>
      </dsp:txBody>
      <dsp:txXfrm>
        <a:off x="4900556" y="2724405"/>
        <a:ext cx="37813" cy="37813"/>
      </dsp:txXfrm>
    </dsp:sp>
    <dsp:sp modelId="{33779A0D-7CC5-458F-9114-E984C50EF895}">
      <dsp:nvSpPr>
        <dsp:cNvPr id="26" name=""/>
        <dsp:cNvSpPr/>
      </dsp:nvSpPr>
      <dsp:spPr>
        <a:xfrm>
          <a:off x="5297603" y="2270638"/>
          <a:ext cx="1890698" cy="945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4000" kern="1200" smtClean="0"/>
            <a:t>反例</a:t>
          </a:r>
        </a:p>
      </dsp:txBody>
      <dsp:txXfrm>
        <a:off x="5325291" y="2298326"/>
        <a:ext cx="1835321" cy="889972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3" name=""/>
      <dsp:cNvGrpSpPr/>
    </dsp:nvGrpSpPr>
    <dsp:grpSpPr/>
    <dsp:sp modelId="{D883C0F3-5FA7-4394-9DE9-DA916FAD08A0}">
      <dsp:nvSpPr>
        <dsp:cNvPr id="14" name=""/>
        <dsp:cNvSpPr/>
      </dsp:nvSpPr>
      <dsp:spPr>
        <a:xfrm rot="10800000">
          <a:off x="2228175" y="340"/>
          <a:ext cx="7351185" cy="15062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212" tIns="118110" rIns="220472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100" kern="1200" smtClean="0"/>
            <a:t>同角（等角）的补角相等</a:t>
          </a:r>
          <a:endParaRPr lang="zh-CN" altLang="en-US" sz="3100" kern="1200"/>
        </a:p>
      </dsp:txBody>
      <dsp:txXfrm rot="10800000">
        <a:off x="2604737" y="340"/>
        <a:ext cx="6974623" cy="1506244"/>
      </dsp:txXfrm>
    </dsp:sp>
    <dsp:sp modelId="{5D61BDE3-FFF7-4B69-8D84-6961AAD95CAF}">
      <dsp:nvSpPr>
        <dsp:cNvPr id="15" name=""/>
        <dsp:cNvSpPr/>
      </dsp:nvSpPr>
      <dsp:spPr>
        <a:xfrm>
          <a:off x="1475053" y="340"/>
          <a:ext cx="1506244" cy="150624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C9EACC6-7E25-49CB-9A08-56E021EBA7CE}">
      <dsp:nvSpPr>
        <dsp:cNvPr id="16" name=""/>
        <dsp:cNvSpPr/>
      </dsp:nvSpPr>
      <dsp:spPr>
        <a:xfrm rot="10800000">
          <a:off x="2228175" y="1956211"/>
          <a:ext cx="7351185" cy="15062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212" tIns="118110" rIns="220472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100" kern="1200" smtClean="0"/>
            <a:t>同角（等角）的余角相等</a:t>
          </a:r>
          <a:endParaRPr lang="zh-CN" altLang="en-US" sz="3100" kern="1200"/>
        </a:p>
      </dsp:txBody>
      <dsp:txXfrm rot="10800000">
        <a:off x="2604737" y="1956211"/>
        <a:ext cx="6974623" cy="1506244"/>
      </dsp:txXfrm>
    </dsp:sp>
    <dsp:sp modelId="{E55E13CC-FD36-4981-A74B-FDD325483B8B}">
      <dsp:nvSpPr>
        <dsp:cNvPr id="17" name=""/>
        <dsp:cNvSpPr/>
      </dsp:nvSpPr>
      <dsp:spPr>
        <a:xfrm>
          <a:off x="1475053" y="1956211"/>
          <a:ext cx="1506244" cy="150624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A8B4C7C-23A8-44C3-9F19-84C554ADAD55}">
      <dsp:nvSpPr>
        <dsp:cNvPr id="18" name=""/>
        <dsp:cNvSpPr/>
      </dsp:nvSpPr>
      <dsp:spPr>
        <a:xfrm rot="10800000">
          <a:off x="2228175" y="3912081"/>
          <a:ext cx="7351185" cy="15062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212" tIns="118110" rIns="220472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100" kern="1200" smtClean="0"/>
            <a:t>三角形的任意两边之和大于第三边</a:t>
          </a:r>
          <a:endParaRPr lang="zh-CN" altLang="en-US" sz="3100" kern="1200"/>
        </a:p>
      </dsp:txBody>
      <dsp:txXfrm rot="10800000">
        <a:off x="2604737" y="3912081"/>
        <a:ext cx="6974623" cy="1506244"/>
      </dsp:txXfrm>
    </dsp:sp>
    <dsp:sp modelId="{5928AD54-2940-462B-8F9A-56557DB561B9}">
      <dsp:nvSpPr>
        <dsp:cNvPr id="19" name=""/>
        <dsp:cNvSpPr/>
      </dsp:nvSpPr>
      <dsp:spPr>
        <a:xfrm>
          <a:off x="1475053" y="3912081"/>
          <a:ext cx="1506244" cy="150624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2#1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fact="0.25"/>
                      <dgm:rule type="w" fact="0.8"/>
                      <dgm:rule type="primFontSz" val="5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rot="180" type="homePlate" r:blip="" zOrderOff="-1">
                <dgm:adjLst/>
              </dgm:shape>
            </dgm:if>
            <dgm:else name="Name6">
              <dgm:shape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/>
          </dgm:ruleLst>
        </dgm:layoutNode>
      </dgm:layoutNode>
      <dgm:forEach name="Name7" axis="followSib" ptType="sibTrans" cnt="1">
        <dgm:layoutNode name="spacing">
          <dgm:alg type="sp"/>
          <dgm:shape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2F048-FF00-433B-946B-4A79C6C4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D8866-C652-4ACA-AA8A-48389894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CA140-84CC-45AC-BB9F-AF905CF1A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76606-404E-41E3-879F-83203618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78FA9-0FA3-4F51-AB7C-ACCAF317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BB35D-3654-4196-9430-6CE6BD03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3B4BE-C42B-461E-BC13-A7054467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49A3D-EEAB-49B3-9EEB-B89F8F83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E3C2C-7CFA-4383-841D-064C7C2A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22F6B-E7A5-4327-9446-FD0DB5E5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9EB7E-B6E2-421E-A69B-D7D926F6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push dir="u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80A8A-9F2B-40B0-B5A1-41139BD91A79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55F52-2A4A-4326-B4A1-EE0B4EEA27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47662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45CD3-69FF-4817-8477-3E61F04EB90C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01A8F-30B9-4F64-8F64-D604F7D07F5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4492976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4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0BC1D-0E4D-41DC-A0D9-B15AB4986D92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C74F7-12A7-419F-A7E6-5809D2E11D7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466899" y="2555776"/>
            <a:ext cx="980008" cy="32171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33">
                <a:solidFill>
                  <a:schemeClr val="bg1"/>
                </a:solidFill>
              </a:rPr>
              <a:t>PPT</a:t>
            </a:r>
            <a:r>
              <a:rPr lang="zh-CN" altLang="en-US" sz="133">
                <a:solidFill>
                  <a:schemeClr val="bg1"/>
                </a:solidFill>
              </a:rPr>
              <a:t>模板：</a:t>
            </a:r>
            <a:r>
              <a:rPr lang="en-US" altLang="zh-CN" sz="133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33">
                <a:solidFill>
                  <a:schemeClr val="bg1"/>
                </a:solidFill>
              </a:rPr>
              <a:t>素材：</a:t>
            </a:r>
            <a:r>
              <a:rPr lang="en-US" altLang="zh-CN" sz="133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33">
                <a:solidFill>
                  <a:schemeClr val="bg1"/>
                </a:solidFill>
              </a:rPr>
              <a:t>PPT</a:t>
            </a:r>
            <a:r>
              <a:rPr lang="zh-CN" altLang="en-US" sz="133">
                <a:solidFill>
                  <a:schemeClr val="bg1"/>
                </a:solidFill>
              </a:rPr>
              <a:t>背景：</a:t>
            </a:r>
            <a:r>
              <a:rPr lang="en-US" altLang="zh-CN" sz="133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33">
                <a:solidFill>
                  <a:schemeClr val="bg1"/>
                </a:solidFill>
              </a:rPr>
              <a:t>图表：</a:t>
            </a:r>
            <a:r>
              <a:rPr lang="en-US" altLang="zh-CN" sz="133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33">
                <a:solidFill>
                  <a:schemeClr val="bg1"/>
                </a:solidFill>
              </a:rPr>
              <a:t>PPT</a:t>
            </a:r>
            <a:r>
              <a:rPr lang="zh-CN" altLang="en-US" sz="133">
                <a:solidFill>
                  <a:schemeClr val="bg1"/>
                </a:solidFill>
              </a:rPr>
              <a:t>下载：</a:t>
            </a:r>
            <a:r>
              <a:rPr lang="en-US" altLang="zh-CN" sz="133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33">
                <a:solidFill>
                  <a:schemeClr val="bg1"/>
                </a:solidFill>
              </a:rPr>
              <a:t>教程： </a:t>
            </a:r>
            <a:r>
              <a:rPr lang="en-US" altLang="zh-CN" sz="133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资料下载：</a:t>
            </a:r>
            <a:r>
              <a:rPr lang="en-US" altLang="zh-CN" sz="133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33">
                <a:solidFill>
                  <a:schemeClr val="bg1"/>
                </a:solidFill>
              </a:rPr>
              <a:t>个人简历：</a:t>
            </a:r>
            <a:r>
              <a:rPr lang="en-US" altLang="zh-CN" sz="133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试卷下载：</a:t>
            </a:r>
            <a:r>
              <a:rPr lang="en-US" altLang="zh-CN" sz="133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33">
                <a:solidFill>
                  <a:schemeClr val="bg1"/>
                </a:solidFill>
              </a:rPr>
              <a:t>教案下载：</a:t>
            </a:r>
            <a:r>
              <a:rPr lang="en-US" altLang="zh-CN" sz="133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手抄报：</a:t>
            </a:r>
            <a:r>
              <a:rPr lang="en-US" altLang="zh-CN" sz="133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33">
                <a:solidFill>
                  <a:schemeClr val="bg1"/>
                </a:solidFill>
              </a:rPr>
              <a:t>课件：</a:t>
            </a:r>
            <a:r>
              <a:rPr lang="en-US" altLang="zh-CN" sz="133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语文课件：</a:t>
            </a:r>
            <a:r>
              <a:rPr lang="en-US" altLang="zh-CN" sz="133">
                <a:solidFill>
                  <a:schemeClr val="bg1"/>
                </a:solidFill>
              </a:rPr>
              <a:t>www.1ppt.com/kejian/yuwen/    </a:t>
            </a:r>
            <a:r>
              <a:rPr lang="zh-CN" altLang="en-US" sz="133">
                <a:solidFill>
                  <a:schemeClr val="bg1"/>
                </a:solidFill>
              </a:rPr>
              <a:t>数学课件：</a:t>
            </a:r>
            <a:r>
              <a:rPr lang="en-US" altLang="zh-CN" sz="133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英语课件：</a:t>
            </a:r>
            <a:r>
              <a:rPr lang="en-US" altLang="zh-CN" sz="133">
                <a:solidFill>
                  <a:schemeClr val="bg1"/>
                </a:solidFill>
              </a:rPr>
              <a:t>www.1ppt.com/kejian/yingyu/    </a:t>
            </a:r>
            <a:r>
              <a:rPr lang="zh-CN" altLang="en-US" sz="133">
                <a:solidFill>
                  <a:schemeClr val="bg1"/>
                </a:solidFill>
              </a:rPr>
              <a:t>美术课件：</a:t>
            </a:r>
            <a:r>
              <a:rPr lang="en-US" altLang="zh-CN" sz="133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科学课件：</a:t>
            </a:r>
            <a:r>
              <a:rPr lang="en-US" altLang="zh-CN" sz="133">
                <a:solidFill>
                  <a:schemeClr val="bg1"/>
                </a:solidFill>
              </a:rPr>
              <a:t>www.1ppt.com/kejian/kexue/     </a:t>
            </a:r>
            <a:r>
              <a:rPr lang="zh-CN" altLang="en-US" sz="133">
                <a:solidFill>
                  <a:schemeClr val="bg1"/>
                </a:solidFill>
              </a:rPr>
              <a:t>物理课件：</a:t>
            </a:r>
            <a:r>
              <a:rPr lang="en-US" altLang="zh-CN" sz="133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化学课件：</a:t>
            </a:r>
            <a:r>
              <a:rPr lang="en-US" altLang="zh-CN" sz="133">
                <a:solidFill>
                  <a:schemeClr val="bg1"/>
                </a:solidFill>
              </a:rPr>
              <a:t>www.1ppt.com/kejian/huaxue/  </a:t>
            </a:r>
            <a:r>
              <a:rPr lang="zh-CN" altLang="en-US" sz="133">
                <a:solidFill>
                  <a:schemeClr val="bg1"/>
                </a:solidFill>
              </a:rPr>
              <a:t>生物课件：</a:t>
            </a:r>
            <a:r>
              <a:rPr lang="en-US" altLang="zh-CN" sz="133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33">
                <a:solidFill>
                  <a:schemeClr val="bg1"/>
                </a:solidFill>
              </a:rPr>
              <a:t>地理课件：</a:t>
            </a:r>
            <a:r>
              <a:rPr lang="en-US" altLang="zh-CN" sz="133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33">
                <a:solidFill>
                  <a:schemeClr val="bg1"/>
                </a:solidFill>
              </a:rPr>
              <a:t>历史课件：</a:t>
            </a:r>
            <a:r>
              <a:rPr lang="en-US" altLang="zh-CN" sz="133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3446163046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2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2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DB6AC-9BF8-4BF7-BBE5-78164A47E1E4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3F72A-F1D1-4AAE-B27D-4A0B347EEFA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181145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7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3" b="1"/>
            </a:lvl4pPr>
            <a:lvl5pPr marL="2438400" indent="0">
              <a:buNone/>
              <a:defRPr sz="2133" b="1"/>
            </a:lvl5pPr>
            <a:lvl6pPr marL="3048000" indent="0">
              <a:buNone/>
              <a:defRPr sz="2133" b="1"/>
            </a:lvl6pPr>
            <a:lvl7pPr marL="3657600" indent="0">
              <a:buNone/>
              <a:defRPr sz="2133" b="1"/>
            </a:lvl7pPr>
            <a:lvl8pPr marL="4267200" indent="0">
              <a:buNone/>
              <a:defRPr sz="2133" b="1"/>
            </a:lvl8pPr>
            <a:lvl9pPr marL="4876800" indent="0">
              <a:buNone/>
              <a:defRPr sz="2133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7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3" b="1"/>
            </a:lvl4pPr>
            <a:lvl5pPr marL="2438400" indent="0">
              <a:buNone/>
              <a:defRPr sz="2133" b="1"/>
            </a:lvl5pPr>
            <a:lvl6pPr marL="3048000" indent="0">
              <a:buNone/>
              <a:defRPr sz="2133" b="1"/>
            </a:lvl6pPr>
            <a:lvl7pPr marL="3657600" indent="0">
              <a:buNone/>
              <a:defRPr sz="2133" b="1"/>
            </a:lvl7pPr>
            <a:lvl8pPr marL="4267200" indent="0">
              <a:buNone/>
              <a:defRPr sz="2133" b="1"/>
            </a:lvl8pPr>
            <a:lvl9pPr marL="4876800" indent="0">
              <a:buNone/>
              <a:defRPr sz="2133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C7E4F-64D2-443F-BB11-776B15757F06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69932-995B-4D28-A05B-6564BFD91A5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9153225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90FB6-D622-4C27-959C-BFB2D7911C3E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974AB-B1A2-4C02-A3E7-732A5291014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677179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9BC29-758D-4A5B-A2C6-2E6C0C2FF4CB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3C32-D1D1-4CB2-87BE-A77587908A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522157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4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4" y="273052"/>
            <a:ext cx="6815667" cy="5853114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4" y="1435103"/>
            <a:ext cx="4011084" cy="4691062"/>
          </a:xfrm>
        </p:spPr>
        <p:txBody>
          <a:bodyPr/>
          <a:lstStyle>
            <a:lvl1pPr marL="0" indent="0">
              <a:buNone/>
              <a:defRPr sz="1867"/>
            </a:lvl1pPr>
            <a:lvl2pPr marL="609600" indent="0">
              <a:buNone/>
              <a:defRPr sz="1600"/>
            </a:lvl2pPr>
            <a:lvl3pPr marL="1219200" indent="0">
              <a:buNone/>
              <a:defRPr sz="1333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51734-15DE-49F9-BA95-FFA4901BCF06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21BDE-A10A-475C-8838-55DA477B590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790184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8" y="4800602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8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4267"/>
            </a:lvl1pPr>
            <a:lvl2pPr marL="609600" indent="0">
              <a:buNone/>
              <a:defRPr sz="3733"/>
            </a:lvl2pPr>
            <a:lvl3pPr marL="1219200" indent="0">
              <a:buNone/>
              <a:defRPr sz="3200"/>
            </a:lvl3pPr>
            <a:lvl4pPr marL="1828800" indent="0">
              <a:buNone/>
              <a:defRPr sz="2667"/>
            </a:lvl4pPr>
            <a:lvl5pPr marL="2438400" indent="0">
              <a:buNone/>
              <a:defRPr sz="2667"/>
            </a:lvl5pPr>
            <a:lvl6pPr marL="3048000" indent="0">
              <a:buNone/>
              <a:defRPr sz="2667"/>
            </a:lvl6pPr>
            <a:lvl7pPr marL="3657600" indent="0">
              <a:buNone/>
              <a:defRPr sz="2667"/>
            </a:lvl7pPr>
            <a:lvl8pPr marL="4267200" indent="0">
              <a:buNone/>
              <a:defRPr sz="2667"/>
            </a:lvl8pPr>
            <a:lvl9pPr marL="4876800" indent="0">
              <a:buNone/>
              <a:defRPr sz="2667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8" y="5367339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600" indent="0">
              <a:buNone/>
              <a:defRPr sz="1600"/>
            </a:lvl2pPr>
            <a:lvl3pPr marL="1219200" indent="0">
              <a:buNone/>
              <a:defRPr sz="1333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F8B9C-3EED-42DE-AA0C-DC95701696B0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C7910-89AD-40E0-8DB8-08116CF96B3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59152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2DF9D-EE49-4257-82FB-9DDD5596B0CC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55320-52D9-4677-B17F-3EE33E93ED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22832175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6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6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088C5-404C-47B6-A140-4A6F60885436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1A922-58A3-4ECB-B6CA-92B600DCC10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936693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image" Target="../media/image1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9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2"/>
            <a:ext cx="10972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6096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1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C55D63A-2973-427C-845D-C7B2EE693370}" type="datetimeFigureOut">
              <a:rPr lang="zh-CN" altLang="en-US"/>
              <a:pPr>
                <a:defRPr/>
              </a:pPr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6096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1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609600" rtl="0" eaLnBrk="1" fontAlgn="auto" latinLnBrk="0" hangingPunct="1">
              <a:spcBef>
                <a:spcPct val="0"/>
              </a:spcBef>
              <a:spcAft>
                <a:spcPct val="0"/>
              </a:spcAft>
              <a:defRPr kumimoji="1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9BAF0D0-12B9-47F3-9D22-87F4B7C7070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defTabSz="609600" rtl="0" eaLnBrk="0" fontAlgn="base" hangingPunct="0">
        <a:spcBef>
          <a:spcPct val="0"/>
        </a:spcBef>
        <a:spcAft>
          <a:spcPct val="0"/>
        </a:spcAft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609600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2pPr>
      <a:lvl3pPr algn="ctr" defTabSz="609600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3pPr>
      <a:lvl4pPr algn="ctr" defTabSz="609600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4pPr>
      <a:lvl5pPr algn="ctr" defTabSz="609600" rtl="0" eaLnBrk="0" fontAlgn="base" hangingPunct="0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5pPr>
      <a:lvl6pPr marL="609600" algn="ctr" defTabSz="609600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6pPr>
      <a:lvl7pPr marL="1219200" algn="ctr" defTabSz="609600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7pPr>
      <a:lvl8pPr marL="1828800" algn="ctr" defTabSz="609600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8pPr>
      <a:lvl9pPr marL="2438400" algn="ctr" defTabSz="609600" rtl="0" fontAlgn="base">
        <a:spcBef>
          <a:spcPct val="0"/>
        </a:spcBef>
        <a:spcAft>
          <a:spcPct val="0"/>
        </a:spcAft>
        <a:defRPr sz="5867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9pPr>
    </p:titleStyle>
    <p:bodyStyle>
      <a:lvl1pPr marL="457200" indent="-457200" algn="l" defTabSz="6096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6096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6096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6096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6096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609600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609600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609600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609600" rtl="0" eaLnBrk="1" latinLnBrk="0" hangingPunct="1">
        <a:spcBef>
          <a:spcPct val="20000"/>
        </a:spcBef>
        <a:buFont typeface="Arial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Relationship Id="rId8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comments" Target="../comments/comment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comments" Target="../comments/comment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13.wmf" /><Relationship Id="rId8" Type="http://schemas.openxmlformats.org/officeDocument/2006/relationships/image" Target="../media/image14.png" /><Relationship Id="rId9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image" Target="../media/image1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7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113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5"/>
          <p:cNvSpPr/>
          <p:nvPr/>
        </p:nvSpPr>
        <p:spPr>
          <a:xfrm>
            <a:off x="0" y="1401904"/>
            <a:ext cx="12191999" cy="2031325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eaLnBrk="0" hangingPunct="0">
              <a:lnSpc>
                <a:spcPct val="130000"/>
              </a:lnSpc>
              <a:spcBef>
                <a:spcPct val="20000"/>
              </a:spcBef>
            </a:pPr>
            <a:r>
              <a:rPr lang="en-US" altLang="zh-CN" sz="60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7.2 </a:t>
            </a:r>
            <a:r>
              <a:rPr lang="zh-CN" altLang="en-US" sz="6000" b="1" smtClean="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定</a:t>
            </a:r>
            <a:r>
              <a:rPr lang="zh-CN" altLang="en-US" sz="60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义与命</a:t>
            </a:r>
            <a:r>
              <a:rPr lang="zh-CN" altLang="en-US" sz="6000" b="1" smtClean="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题</a:t>
            </a:r>
            <a:endParaRPr lang="en-US" altLang="zh-CN" sz="6000" b="1" smtClean="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 marL="342900" indent="-342900" algn="ctr" eaLnBrk="0" hangingPunct="0">
              <a:lnSpc>
                <a:spcPct val="130000"/>
              </a:lnSpc>
              <a:spcBef>
                <a:spcPct val="20000"/>
              </a:spcBef>
            </a:pPr>
            <a:r>
              <a:rPr lang="zh-CN" altLang="en-US" sz="3200" b="1" smtClean="0">
                <a:latin typeface="微软雅黑" panose="020b0503020204020204" charset="-122"/>
                <a:sym typeface="微软雅黑" panose="020b0503020204020204" charset="-122"/>
              </a:rPr>
              <a:t>第</a:t>
            </a:r>
            <a:r>
              <a:rPr lang="en-US" altLang="zh-CN" sz="3200" b="1" smtClean="0">
                <a:latin typeface="微软雅黑" panose="020b0503020204020204" charset="-122"/>
                <a:sym typeface="微软雅黑" panose="020b0503020204020204" charset="-122"/>
              </a:rPr>
              <a:t>2</a:t>
            </a:r>
            <a:r>
              <a:rPr lang="zh-CN" altLang="en-US" sz="3200" b="1" smtClean="0">
                <a:latin typeface="微软雅黑" panose="020b0503020204020204" charset="-122"/>
                <a:sym typeface="微软雅黑" panose="020b0503020204020204" charset="-122"/>
              </a:rPr>
              <a:t>课</a:t>
            </a:r>
            <a:r>
              <a:rPr lang="zh-CN" altLang="en-US" sz="3200" b="1">
                <a:latin typeface="微软雅黑" panose="020b0503020204020204" charset="-122"/>
                <a:sym typeface="微软雅黑" panose="020b0503020204020204" charset="-122"/>
              </a:rPr>
              <a:t>时</a:t>
            </a:r>
            <a:endParaRPr lang="zh-CN" altLang="en-US" sz="32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5826427"/>
            <a:ext cx="12191999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77520" y="212725"/>
            <a:ext cx="2044700" cy="521970"/>
            <a:chOff x="752" y="350"/>
            <a:chExt cx="3220" cy="822"/>
          </a:xfrm>
        </p:grpSpPr>
        <p:sp>
          <p:nvSpPr>
            <p:cNvPr id="9" name="文本框 3">
              <a:hlinkClick action="ppaction://noaction"/>
            </p:cNvPr>
            <p:cNvSpPr txBox="1"/>
            <p:nvPr/>
          </p:nvSpPr>
          <p:spPr>
            <a:xfrm>
              <a:off x="1444" y="350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情景导入</a:t>
              </a: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3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pic>
        <p:nvPicPr>
          <p:cNvPr id="14" name="Picture 2" descr="http://cdnimg103.lizhi.fm/audio_cover/2017/09/01/2622167191971647495_320x32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5160" y="1096702"/>
            <a:ext cx="3048000" cy="3048001"/>
          </a:xfrm>
          <a:prstGeom prst="rect">
            <a:avLst/>
          </a:prstGeom>
          <a:noFill/>
        </p:spPr>
      </p:pic>
      <p:graphicFrame>
        <p:nvGraphicFramePr>
          <p:cNvPr id="15" name="图示 14"/>
          <p:cNvGraphicFramePr/>
          <p:nvPr/>
        </p:nvGraphicFramePr>
        <p:xfrm>
          <a:off x="3898681" y="1741649"/>
          <a:ext cx="7191948" cy="4399474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1063145" y="2805950"/>
            <a:ext cx="706880" cy="1060321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474980" y="213360"/>
            <a:ext cx="2044700" cy="521970"/>
            <a:chOff x="752" y="350"/>
            <a:chExt cx="3220" cy="822"/>
          </a:xfrm>
        </p:grpSpPr>
        <p:sp>
          <p:nvSpPr>
            <p:cNvPr id="14" name="文本框 3">
              <a:hlinkClick action="ppaction://noaction"/>
            </p:cNvPr>
            <p:cNvSpPr txBox="1"/>
            <p:nvPr/>
          </p:nvSpPr>
          <p:spPr>
            <a:xfrm>
              <a:off x="1444" y="350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获取新知</a:t>
              </a:r>
              <a:endParaRPr lang="zh-CN" altLang="en-US" sz="2800" smtClean="0">
                <a:solidFill>
                  <a:srgbClr val="FF6600"/>
                </a:solidFill>
                <a:latin typeface="微软雅黑" panose="020b0503020204020204" charset="-122"/>
                <a:ea typeface="微软雅黑"/>
              </a:endParaRP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6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7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pic>
        <p:nvPicPr>
          <p:cNvPr id="11290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0065" y="1461770"/>
            <a:ext cx="1230313" cy="15065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89" name="Text Box 25"/>
          <p:cNvSpPr txBox="1"/>
          <p:nvPr/>
        </p:nvSpPr>
        <p:spPr>
          <a:xfrm>
            <a:off x="3185160" y="1310640"/>
            <a:ext cx="342900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用我们以前学过的观察、实验、验证特例等方法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</p:txBody>
      </p:sp>
      <p:pic>
        <p:nvPicPr>
          <p:cNvPr id="11291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79405" y="2552383"/>
            <a:ext cx="1127125" cy="1609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93" name="Text Box 29"/>
          <p:cNvSpPr txBox="1"/>
          <p:nvPr/>
        </p:nvSpPr>
        <p:spPr>
          <a:xfrm>
            <a:off x="7313930" y="2968625"/>
            <a:ext cx="198310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这些方法往往不可靠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</p:txBody>
      </p:sp>
      <p:pic>
        <p:nvPicPr>
          <p:cNvPr id="11294" name="Picture 3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0908" y="4758373"/>
            <a:ext cx="1397000" cy="1436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96" name="Text Box 32"/>
          <p:cNvSpPr txBox="1"/>
          <p:nvPr/>
        </p:nvSpPr>
        <p:spPr>
          <a:xfrm>
            <a:off x="3296285" y="4240530"/>
            <a:ext cx="277685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能不能根据已经知道的真命题证实呢？</a:t>
            </a:r>
          </a:p>
        </p:txBody>
      </p:sp>
      <p:sp>
        <p:nvSpPr>
          <p:cNvPr id="22" name="云形标注 21"/>
          <p:cNvSpPr>
            <a:spLocks noChangeArrowheads="1"/>
          </p:cNvSpPr>
          <p:nvPr/>
        </p:nvSpPr>
        <p:spPr bwMode="auto">
          <a:xfrm>
            <a:off x="2809240" y="811530"/>
            <a:ext cx="4180840" cy="2382520"/>
          </a:xfrm>
          <a:prstGeom prst="cloudCallout">
            <a:avLst>
              <a:gd name="adj1" fmla="val -81449"/>
              <a:gd name="adj2" fmla="val -14986"/>
            </a:avLst>
          </a:prstGeom>
          <a:noFill/>
          <a:ln w="22225" algn="ctr">
            <a:solidFill>
              <a:schemeClr val="tx2"/>
            </a:solidFill>
            <a:round/>
          </a:ln>
          <a:effectLst>
            <a:outerShdw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3" name="云形标注 21"/>
          <p:cNvSpPr>
            <a:spLocks noChangeArrowheads="1"/>
          </p:cNvSpPr>
          <p:nvPr/>
        </p:nvSpPr>
        <p:spPr bwMode="auto">
          <a:xfrm>
            <a:off x="7199630" y="2457450"/>
            <a:ext cx="2389505" cy="2095500"/>
          </a:xfrm>
          <a:prstGeom prst="cloudCallout">
            <a:avLst>
              <a:gd name="adj1" fmla="val 84134"/>
              <a:gd name="adj2" fmla="val -32315"/>
            </a:avLst>
          </a:prstGeom>
          <a:noFill/>
          <a:ln w="22225" algn="ctr">
            <a:solidFill>
              <a:schemeClr val="tx2"/>
            </a:solidFill>
            <a:round/>
          </a:ln>
          <a:effectLst>
            <a:outerShdw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" name="云形标注 21"/>
          <p:cNvSpPr>
            <a:spLocks noChangeArrowheads="1"/>
          </p:cNvSpPr>
          <p:nvPr/>
        </p:nvSpPr>
        <p:spPr bwMode="auto">
          <a:xfrm>
            <a:off x="2818130" y="3670300"/>
            <a:ext cx="3906520" cy="2524760"/>
          </a:xfrm>
          <a:prstGeom prst="cloudCallout">
            <a:avLst>
              <a:gd name="adj1" fmla="val -89120"/>
              <a:gd name="adj2" fmla="val -12370"/>
            </a:avLst>
          </a:prstGeom>
          <a:noFill/>
          <a:ln w="22225" algn="ctr">
            <a:solidFill>
              <a:schemeClr val="tx2"/>
            </a:solidFill>
            <a:round/>
          </a:ln>
          <a:effectLst>
            <a:outerShdw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9" grpId="0"/>
      <p:bldP spid="11293" grpId="0"/>
      <p:bldP spid="11296" grpId="0"/>
      <p:bldP spid="2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云形标注 21"/>
          <p:cNvSpPr>
            <a:spLocks noChangeArrowheads="1"/>
          </p:cNvSpPr>
          <p:nvPr/>
        </p:nvSpPr>
        <p:spPr bwMode="auto">
          <a:xfrm>
            <a:off x="4180840" y="819785"/>
            <a:ext cx="3866515" cy="2303145"/>
          </a:xfrm>
          <a:prstGeom prst="cloudCallout">
            <a:avLst>
              <a:gd name="adj1" fmla="val 95986"/>
              <a:gd name="adj2" fmla="val 39824"/>
            </a:avLst>
          </a:prstGeom>
          <a:noFill/>
          <a:ln w="22225" algn="ctr">
            <a:solidFill>
              <a:schemeClr val="tx2"/>
            </a:solidFill>
            <a:round/>
          </a:ln>
          <a:effectLst>
            <a:outerShdw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480560" y="1461770"/>
            <a:ext cx="314960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那已经知道的真命题又是如何证实的？</a:t>
            </a:r>
          </a:p>
        </p:txBody>
      </p:sp>
      <p:pic>
        <p:nvPicPr>
          <p:cNvPr id="12306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5540" y="1960563"/>
            <a:ext cx="1303338" cy="1846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7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65458" y="3965893"/>
            <a:ext cx="2609850" cy="2057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云形标注 21"/>
          <p:cNvSpPr>
            <a:spLocks noChangeArrowheads="1"/>
          </p:cNvSpPr>
          <p:nvPr/>
        </p:nvSpPr>
        <p:spPr bwMode="auto">
          <a:xfrm>
            <a:off x="931545" y="2843530"/>
            <a:ext cx="3171190" cy="2412365"/>
          </a:xfrm>
          <a:prstGeom prst="cloudCallout">
            <a:avLst>
              <a:gd name="adj1" fmla="val 86861"/>
              <a:gd name="adj2" fmla="val 30019"/>
            </a:avLst>
          </a:prstGeom>
          <a:noFill/>
          <a:ln w="22225" algn="ctr">
            <a:solidFill>
              <a:schemeClr val="tx2"/>
            </a:solidFill>
            <a:round/>
          </a:ln>
          <a:effectLst>
            <a:outerShdw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" name="TextBox 22"/>
          <p:cNvSpPr txBox="1"/>
          <p:nvPr/>
        </p:nvSpPr>
        <p:spPr>
          <a:xfrm>
            <a:off x="1304290" y="3441700"/>
            <a:ext cx="2517775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哦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那可怎么办？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内容占位符 7"/>
          <p:cNvSpPr txBox="1"/>
          <p:nvPr/>
        </p:nvSpPr>
        <p:spPr>
          <a:xfrm>
            <a:off x="396240" y="713740"/>
            <a:ext cx="11431905" cy="265176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 typeface="Arial" pitchFamily="34" charset="0"/>
            </a:pPr>
            <a:r>
              <a:rPr lang="zh-CN" altLang="zh-CN" sz="2800" smtClean="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古</a:t>
            </a:r>
            <a:r>
              <a:rPr lang="zh-CN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希腊数学家欧几里得 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Euclid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，公元前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300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年前后）编写了一本书，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</a:pP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书名叫做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原本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》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Elemen</a:t>
            </a:r>
            <a:endParaRPr lang="zh-CN" altLang="en-US" sz="2800"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50000"/>
              </a:lnSpc>
              <a:buFont typeface="Arial" pitchFamily="34" charset="0"/>
            </a:pP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写这本书时进行了大胆创造：挑选了一部分数学名词和一部分公认的真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</a:pP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命题作为证实其他命题的出发点和依</a:t>
            </a:r>
            <a:r>
              <a:rPr lang="zh-CN" altLang="en-US" sz="2800" smtClean="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据。</a:t>
            </a:r>
            <a:r>
              <a:rPr lang="en-US" altLang="zh-CN" sz="2800">
                <a:solidFill>
                  <a:srgbClr val="0000FF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16280" y="3818255"/>
            <a:ext cx="852868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800" smtClean="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数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学名词称为原名，</a:t>
            </a:r>
            <a:r>
              <a:rPr lang="zh-CN" altLang="en-US" sz="2800" u="sng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公认的真命题</a:t>
            </a:r>
            <a:r>
              <a:rPr lang="zh-CN" altLang="en-US" sz="28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公理</a:t>
            </a:r>
            <a:r>
              <a:rPr lang="en-US" altLang="zh-CN" sz="2800">
                <a:solidFill>
                  <a:srgbClr val="FF0000"/>
                </a:solidFill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(axiom</a:t>
            </a:r>
            <a:r>
              <a:rPr lang="en-US" altLang="zh-CN" sz="2800" smtClean="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).</a:t>
            </a:r>
            <a:endParaRPr lang="en-US" altLang="zh-CN" sz="2800" smtClean="0">
              <a:effectLst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14350" indent="-514350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800" smtClean="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除</a:t>
            </a:r>
            <a:r>
              <a:rPr lang="zh-CN" altLang="en-US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了公理外，其他命题的真假都需要通过演绎推理的方法进行判断</a:t>
            </a:r>
            <a:r>
              <a:rPr lang="en-US" altLang="zh-CN" sz="2800">
                <a:effectLst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5899785" y="3409950"/>
            <a:ext cx="2210435" cy="554990"/>
            <a:chOff x="8629" y="5525"/>
            <a:chExt cx="2423" cy="874"/>
          </a:xfrm>
        </p:grpSpPr>
        <p:sp>
          <p:nvSpPr>
            <p:cNvPr id="3" name="线形标注 2(无边框) 2"/>
            <p:cNvSpPr/>
            <p:nvPr/>
          </p:nvSpPr>
          <p:spPr>
            <a:xfrm>
              <a:off x="8629" y="5525"/>
              <a:ext cx="2341" cy="832"/>
            </a:xfrm>
            <a:prstGeom prst="callout2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8740" y="5674"/>
              <a:ext cx="2312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/>
                <a:t>不需要证明</a:t>
              </a: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9230995" y="3937000"/>
            <a:ext cx="2569210" cy="1028700"/>
            <a:chOff x="14537" y="6200"/>
            <a:chExt cx="4046" cy="1620"/>
          </a:xfrm>
        </p:grpSpPr>
        <p:sp>
          <p:nvSpPr>
            <p:cNvPr id="6" name="圆角矩形标注 5"/>
            <p:cNvSpPr/>
            <p:nvPr/>
          </p:nvSpPr>
          <p:spPr>
            <a:xfrm>
              <a:off x="14663" y="6200"/>
              <a:ext cx="3832" cy="1620"/>
            </a:xfrm>
            <a:prstGeom prst="wedgeRoundRectCallout">
              <a:avLst>
                <a:gd name="adj1" fmla="val -94772"/>
                <a:gd name="adj2" fmla="val -4159"/>
                <a:gd name="adj3" fmla="val 1666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537" y="6581"/>
              <a:ext cx="4046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rgbClr val="FFFF00"/>
                  </a:solidFill>
                </a:rPr>
                <a:t>公理</a:t>
              </a:r>
              <a:r>
                <a:rPr lang="en-US" altLang="zh-CN" sz="2800">
                  <a:solidFill>
                    <a:srgbClr val="FFFF00"/>
                  </a:solidFill>
                </a:rPr>
                <a:t>=</a:t>
              </a:r>
              <a:r>
                <a:rPr lang="zh-CN" altLang="en-US" sz="2800">
                  <a:solidFill>
                    <a:srgbClr val="FFFF00"/>
                  </a:solidFill>
                </a:rPr>
                <a:t>基本事实</a:t>
              </a:r>
            </a:p>
          </p:txBody>
        </p:sp>
      </p:grpSp>
    </p:spTree>
  </p:cSld>
  <p:clrMapOvr>
    <a:masterClrMapping/>
  </p:clrMapOvr>
  <p:transition>
    <p:push dir="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76" name="TextBox 33"/>
          <p:cNvSpPr txBox="1"/>
          <p:nvPr/>
        </p:nvSpPr>
        <p:spPr>
          <a:xfrm>
            <a:off x="488950" y="1583055"/>
            <a:ext cx="779653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lnSpc>
                <a:spcPct val="150000"/>
              </a:lnSpc>
              <a:buFont typeface="+mj-lt"/>
              <a:buAutoNum type="romanUcPeriod"/>
            </a:pPr>
            <a:r>
              <a:rPr lang="zh-CN" altLang="zh-CN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演</a:t>
            </a:r>
            <a:r>
              <a:rPr lang="zh-CN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绎推理的过程称为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证</a:t>
            </a:r>
            <a:r>
              <a:rPr lang="zh-CN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明</a:t>
            </a:r>
            <a:endParaRPr lang="en-US" altLang="zh-CN" sz="3200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71500" indent="-571500">
              <a:lnSpc>
                <a:spcPct val="150000"/>
              </a:lnSpc>
              <a:buFont typeface="+mj-lt"/>
              <a:buAutoNum type="romanUcPeriod"/>
            </a:pPr>
            <a:r>
              <a:rPr lang="zh-CN" alt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经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过证明的真命题称为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定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理</a:t>
            </a:r>
            <a:endParaRPr lang="en-US" altLang="zh-CN" sz="3200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71500" indent="-571500">
              <a:lnSpc>
                <a:spcPct val="150000"/>
              </a:lnSpc>
              <a:buFont typeface="+mj-lt"/>
              <a:buAutoNum type="romanUcPeriod"/>
            </a:pPr>
            <a:r>
              <a:rPr lang="zh-CN" alt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每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个定理都只能用公理（基本事实）、定义和已经证明为真的命题来证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明</a:t>
            </a:r>
            <a:r>
              <a:rPr lang="en-US" altLang="zh-CN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en-US" altLang="zh-CN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38785" y="812165"/>
            <a:ext cx="2023110" cy="5835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FFC000"/>
                </a:solidFill>
                <a:latin typeface="微软雅黑" panose="020b0503020204020204" charset="-122"/>
                <a:ea typeface="微软雅黑"/>
              </a:rPr>
              <a:t>证明意义</a:t>
            </a:r>
          </a:p>
        </p:txBody>
      </p:sp>
    </p:spTree>
  </p:cSld>
  <p:clrMapOvr>
    <a:masterClrMapping/>
  </p:clrMapOvr>
  <p:transition>
    <p:push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内容占位符 7"/>
          <p:cNvSpPr txBox="1"/>
          <p:nvPr/>
        </p:nvSpPr>
        <p:spPr>
          <a:xfrm>
            <a:off x="313690" y="689610"/>
            <a:ext cx="10119360" cy="564896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两点确定一条直线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）两点之间线段最短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marL="342900" indent="-342900">
              <a:lnSpc>
                <a:spcPct val="14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）同一平面内，过一点有且只有一条直线与已知直线垂直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r>
              <a:rPr lang="zh-CN" altLang="en-US" sz="2800">
                <a:solidFill>
                  <a:srgbClr val="0000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en-US" altLang="zh-CN" sz="2800">
              <a:solidFill>
                <a:srgbClr val="0000FF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）两条直线被第三条直线所截，如果同位角相等，那么这两  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4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条直线平行 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简述为：同位角相等，两直线平行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).</a:t>
            </a:r>
          </a:p>
          <a:p>
            <a:pPr marL="342900" indent="-342900">
              <a:lnSpc>
                <a:spcPct val="14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）过直线外一点有且只有一条直线与这条直线平行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6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）两边及其夹角分别相等的两个三角形全等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7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）两角及其夹边分别相等的两个三角形全等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（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8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）三边分别相等的两个三角形全等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800">
                <a:solidFill>
                  <a:srgbClr val="0000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5848985" y="588645"/>
            <a:ext cx="4610735" cy="9531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初中介绍到的</a:t>
            </a:r>
            <a:r>
              <a:rPr lang="en-US" altLang="zh-CN" sz="2800"/>
              <a:t>9</a:t>
            </a:r>
            <a:r>
              <a:rPr lang="zh-CN" altLang="en-US" sz="2800"/>
              <a:t>个基本事实，我们已经学了</a:t>
            </a:r>
            <a:r>
              <a:rPr lang="en-US" altLang="zh-CN" sz="2800"/>
              <a:t>8</a:t>
            </a:r>
            <a:r>
              <a:rPr lang="zh-CN" altLang="en-US" sz="2800"/>
              <a:t>个：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内容占位符 7"/>
          <p:cNvSpPr txBox="1"/>
          <p:nvPr/>
        </p:nvSpPr>
        <p:spPr>
          <a:xfrm>
            <a:off x="367665" y="818515"/>
            <a:ext cx="11332845" cy="40405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此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外，数与式的运算律和运算法则、等式的有关性质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，以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及反映大小关系的有关性质都可以作为证明的依据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    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例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</a:t>
            </a:r>
            <a:endParaRPr lang="en-US" altLang="zh-CN" sz="2800" smtClean="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1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果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=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=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那么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=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这一性质也可以作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为证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明的依据，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称为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等量代换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”.</a:t>
            </a:r>
          </a:p>
          <a:p>
            <a:pPr>
              <a:lnSpc>
                <a:spcPct val="150000"/>
              </a:lnSpc>
            </a:pP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果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&gt;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&gt;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zh-CN" altLang="en-US" sz="28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，那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么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&gt;</a:t>
            </a:r>
            <a:r>
              <a:rPr lang="en-US" altLang="zh-CN" sz="28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这一性质同样可以作为证明的依据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zh-CN" altLang="en-US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502285" y="194310"/>
            <a:ext cx="1972945" cy="521970"/>
            <a:chOff x="752" y="336"/>
            <a:chExt cx="3107" cy="822"/>
          </a:xfrm>
        </p:grpSpPr>
        <p:sp>
          <p:nvSpPr>
            <p:cNvPr id="14" name="文本框 3">
              <a:hlinkClick action="ppaction://noaction"/>
            </p:cNvPr>
            <p:cNvSpPr txBox="1"/>
            <p:nvPr/>
          </p:nvSpPr>
          <p:spPr>
            <a:xfrm>
              <a:off x="1331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例题讲解</a:t>
              </a: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6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7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19" name="内容占位符 7"/>
          <p:cNvSpPr txBox="1">
            <a:spLocks noChangeArrowheads="1"/>
          </p:cNvSpPr>
          <p:nvPr/>
        </p:nvSpPr>
        <p:spPr bwMode="auto">
          <a:xfrm>
            <a:off x="528320" y="824230"/>
            <a:ext cx="8479155" cy="3322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例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   </a:t>
            </a:r>
            <a:r>
              <a:rPr lang="zh-CN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下列命题不是公理的是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A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．两点确定一条直线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B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．两点之间线段最短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C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．两条平行线被第三条直线所截，内错角相等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．三边分别相等的两个三角形全等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299075" y="988060"/>
            <a:ext cx="513715" cy="6178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>
              <a:lnSpc>
                <a:spcPct val="60000"/>
              </a:lnSpc>
            </a:pPr>
            <a:endParaRPr lang="en-US" altLang="zh-CN" sz="2800" b="1" i="1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60000"/>
              </a:lnSpc>
            </a:pP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580390" y="4572635"/>
            <a:ext cx="9428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导引：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公认的真命题称为公理，其正确性不需要推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理证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实．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76" name="TextBox 33"/>
          <p:cNvSpPr txBox="1"/>
          <p:nvPr/>
        </p:nvSpPr>
        <p:spPr>
          <a:xfrm>
            <a:off x="767080" y="911860"/>
            <a:ext cx="1013206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定义、命题、基本事实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公理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、定理之间的区别与联系：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(1)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联系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：这四者都是命题．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(2)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区别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：定义、基本事实、定理都是真命题，都可以作为进一步判断其他命题真假的依据，只不过基本事实是最原始的依据；而命题不一定是真命题，因而不能作为进一步判断其他命题真假的依据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 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图示 6"/>
          <p:cNvGraphicFramePr/>
          <p:nvPr/>
        </p:nvGraphicFramePr>
        <p:xfrm>
          <a:off x="534607" y="735874"/>
          <a:ext cx="11054414" cy="541866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2" name="椭圆 7"/>
          <p:cNvSpPr/>
          <p:nvPr/>
        </p:nvSpPr>
        <p:spPr>
          <a:xfrm>
            <a:off x="1890392" y="645792"/>
            <a:ext cx="1618937" cy="1738860"/>
          </a:xfrm>
          <a:prstGeom prst="ellipse">
            <a:avLst/>
          </a:prstGeom>
          <a:solidFill>
            <a:srgbClr val="ACD29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rgbClr val="FF0000"/>
                </a:solidFill>
              </a:rPr>
              <a:t>定理</a:t>
            </a:r>
            <a:r>
              <a:rPr lang="en-US" altLang="zh-CN" sz="2800" b="1" smtClean="0">
                <a:solidFill>
                  <a:srgbClr val="FF0000"/>
                </a:solidFill>
              </a:rPr>
              <a:t>1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9" name="椭圆 8"/>
          <p:cNvSpPr/>
          <p:nvPr/>
        </p:nvSpPr>
        <p:spPr>
          <a:xfrm>
            <a:off x="1907881" y="4590703"/>
            <a:ext cx="1618937" cy="1738860"/>
          </a:xfrm>
          <a:prstGeom prst="ellipse">
            <a:avLst/>
          </a:prstGeom>
          <a:solidFill>
            <a:srgbClr val="ACD29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rgbClr val="FF0000"/>
                </a:solidFill>
              </a:rPr>
              <a:t>定理</a:t>
            </a:r>
            <a:r>
              <a:rPr lang="en-US" altLang="zh-CN" sz="2800" b="1" smtClean="0">
                <a:solidFill>
                  <a:srgbClr val="FF0000"/>
                </a:solidFill>
              </a:rPr>
              <a:t>3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0" name="椭圆 9"/>
          <p:cNvSpPr/>
          <p:nvPr/>
        </p:nvSpPr>
        <p:spPr>
          <a:xfrm>
            <a:off x="1940359" y="2644480"/>
            <a:ext cx="1618937" cy="17388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rgbClr val="FF0000"/>
                </a:solidFill>
              </a:rPr>
              <a:t>定理</a:t>
            </a:r>
            <a:r>
              <a:rPr lang="en-US" altLang="zh-CN" sz="2800" b="1" smtClean="0">
                <a:solidFill>
                  <a:srgbClr val="FF0000"/>
                </a:solidFill>
              </a:rPr>
              <a:t>2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sh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TextBox 24"/>
          <p:cNvSpPr txBox="1"/>
          <p:nvPr/>
        </p:nvSpPr>
        <p:spPr>
          <a:xfrm>
            <a:off x="305435" y="465455"/>
            <a:ext cx="7201535" cy="18992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例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已知</a:t>
            </a:r>
            <a:r>
              <a:rPr lang="zh-CN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：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如图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,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直线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与直线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CD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相交于点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O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,  </a:t>
            </a:r>
          </a:p>
          <a:p>
            <a:pPr>
              <a:lnSpc>
                <a:spcPct val="140000"/>
              </a:lnSpc>
            </a:pPr>
            <a:r>
              <a:rPr lang="en-US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AOC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</a:t>
            </a:r>
            <a:r>
              <a:rPr lang="en-US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BOD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是对顶角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</a:t>
            </a:r>
          </a:p>
          <a:p>
            <a:pPr>
              <a:lnSpc>
                <a:spcPct val="140000"/>
              </a:lnSpc>
            </a:pP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求证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：</a:t>
            </a:r>
            <a:r>
              <a:rPr lang="en-US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AOC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=</a:t>
            </a:r>
            <a:r>
              <a:rPr lang="en-US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BOD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pic>
        <p:nvPicPr>
          <p:cNvPr id="15373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6753" y="1417955"/>
            <a:ext cx="2857500" cy="1466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TextBox 24"/>
          <p:cNvSpPr txBox="1"/>
          <p:nvPr/>
        </p:nvSpPr>
        <p:spPr>
          <a:xfrm>
            <a:off x="300990" y="2521585"/>
            <a:ext cx="9170035" cy="25019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证明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：∵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直线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与直线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CD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相交于点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O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,</a:t>
            </a: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∴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AOB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COD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都是平角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平角的定义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).</a:t>
            </a: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∴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AOC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BOD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都是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AOD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的补角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补角的定义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).</a:t>
            </a: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∴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AOC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=</a:t>
            </a:r>
            <a:r>
              <a:rPr lang="en-US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BOD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同角的补角相等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).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10540" y="5142230"/>
            <a:ext cx="5842000" cy="12966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由上面的例题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</a:t>
            </a:r>
            <a:r>
              <a:rPr lang="zh-CN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我们可以得到定理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：</a:t>
            </a:r>
            <a:endParaRPr lang="zh-CN" altLang="en-US" sz="28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黑体" panose="02010609060101010101" pitchFamily="49" charset="-122"/>
                <a:sym typeface="+mn-ea"/>
              </a:rPr>
              <a:t>定理  对顶角相等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77520" y="213360"/>
            <a:ext cx="2008505" cy="521970"/>
            <a:chOff x="752" y="336"/>
            <a:chExt cx="3163" cy="822"/>
          </a:xfrm>
        </p:grpSpPr>
        <p:sp>
          <p:nvSpPr>
            <p:cNvPr id="4" name="文本框 3">
              <a:hlinkClick action="ppaction://noaction"/>
            </p:cNvPr>
            <p:cNvSpPr txBox="1"/>
            <p:nvPr/>
          </p:nvSpPr>
          <p:spPr>
            <a:xfrm>
              <a:off x="1387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随堂演练</a:t>
              </a: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9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6" name="内容占位符 7"/>
          <p:cNvSpPr txBox="1">
            <a:spLocks noChangeArrowheads="1"/>
          </p:cNvSpPr>
          <p:nvPr/>
        </p:nvSpPr>
        <p:spPr bwMode="auto">
          <a:xfrm>
            <a:off x="555176" y="983423"/>
            <a:ext cx="7671789" cy="48310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“两点之间，线段最短”这一语句是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 A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．定理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．公理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．定义  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．假命题</a:t>
            </a:r>
          </a:p>
          <a:p>
            <a:pPr>
              <a:lnSpc>
                <a:spcPct val="20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下列叙述错误的是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A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．所有的命题都有条件和结论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B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．所有的命题都是定理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C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．所有的定理都是命题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 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．所有的公理都是真命题</a:t>
            </a:r>
            <a:endParaRPr lang="zh-CN" altLang="zh-CN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6814535" y="1176734"/>
            <a:ext cx="42037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4209858" y="2647747"/>
            <a:ext cx="420370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94995" y="706755"/>
            <a:ext cx="77184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sz="3200" b="0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下列关于证明的说法正确的是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55675" y="1633855"/>
            <a:ext cx="100952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证明是一种命题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     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证明是一种定理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964565" y="2172970"/>
            <a:ext cx="103270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证明是一种推理过程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 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证明就是举例说明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265670" y="706920"/>
            <a:ext cx="454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17" name="内容占位符 7"/>
          <p:cNvSpPr txBox="1">
            <a:spLocks noChangeArrowheads="1"/>
          </p:cNvSpPr>
          <p:nvPr/>
        </p:nvSpPr>
        <p:spPr bwMode="auto">
          <a:xfrm>
            <a:off x="856615" y="2751455"/>
            <a:ext cx="7386955" cy="378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</a:pPr>
            <a:r>
              <a:rPr lang="en-US" altLang="zh-CN" sz="32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下列说法错误的是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457200" indent="-457200"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      A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．命题是判断一件事情的句子</a:t>
            </a:r>
          </a:p>
          <a:p>
            <a:pPr marL="457200" indent="-457200"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     B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．基本事实的正确性必须得到证明</a:t>
            </a:r>
          </a:p>
          <a:p>
            <a:pPr marL="457200" indent="-457200"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     C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．证明假命题举一个反例即可</a:t>
            </a:r>
          </a:p>
          <a:p>
            <a:pPr marL="457200" indent="-457200"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      D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．推理的过程叫做证明</a:t>
            </a: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4909008" y="2980794"/>
            <a:ext cx="4540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内容占位符 7"/>
          <p:cNvSpPr txBox="1">
            <a:spLocks noChangeArrowheads="1"/>
          </p:cNvSpPr>
          <p:nvPr/>
        </p:nvSpPr>
        <p:spPr bwMode="auto">
          <a:xfrm>
            <a:off x="659765" y="570865"/>
            <a:ext cx="8784590" cy="55156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40000"/>
              </a:lnSpc>
            </a:pPr>
            <a:r>
              <a:rPr lang="en-US" altLang="zh-CN" sz="28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在每一步推理后面的括号内填上理由．</a:t>
            </a:r>
          </a:p>
          <a:p>
            <a:pPr marL="457200" indent="-457200">
              <a:lnSpc>
                <a:spcPct val="14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4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40000"/>
              </a:lnSpc>
            </a:pP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40000"/>
              </a:lnSpc>
            </a:pP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证明：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如图①，因为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，所以 </a:t>
            </a:r>
          </a:p>
          <a:p>
            <a:pPr marL="457200" indent="-457200">
              <a:lnSpc>
                <a:spcPct val="14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(________________________________)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</a:t>
            </a:r>
          </a:p>
          <a:p>
            <a:pPr marL="457200" indent="-457200">
              <a:lnSpc>
                <a:spcPct val="14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(2)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如图②，因为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，过点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画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</a:p>
          <a:p>
            <a:pPr marL="457200" indent="-457200">
              <a:lnSpc>
                <a:spcPct val="14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(____________________________________________)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endParaRPr lang="en-US" altLang="zh-CN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40000"/>
              </a:lnSpc>
            </a:pP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所以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i="1"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</a:rPr>
              <a:t>(______________________________)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． </a:t>
            </a:r>
            <a:endParaRPr lang="en-US" altLang="zh-CN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90013" y="1368003"/>
            <a:ext cx="6097242" cy="17056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2474278" y="3698558"/>
            <a:ext cx="5334546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平行于同一条直线的两直线平行</a:t>
            </a: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1120774" y="4844415"/>
            <a:ext cx="8077499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过直线外一点，有且只有一条直线与这条直线平行</a:t>
            </a: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3518929" y="5438067"/>
            <a:ext cx="5332701" cy="5219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平行于同一条直线的两直线平行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19430" y="534670"/>
            <a:ext cx="890524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latin typeface="宋体" panose="02010600030101010101" pitchFamily="2" charset="-122"/>
                <a:sym typeface="+mn-ea"/>
              </a:rPr>
              <a:t>6. </a:t>
            </a:r>
            <a:r>
              <a:rPr lang="zh-CN" altLang="zh-CN" sz="2800" smtClean="0">
                <a:latin typeface="宋体" panose="02010600030101010101" pitchFamily="2" charset="-122"/>
                <a:sym typeface="+mn-ea"/>
              </a:rPr>
              <a:t>如</a:t>
            </a:r>
            <a:r>
              <a:rPr lang="zh-CN" altLang="zh-CN" sz="2800">
                <a:latin typeface="宋体" panose="02010600030101010101" pitchFamily="2" charset="-122"/>
                <a:sym typeface="+mn-ea"/>
              </a:rPr>
              <a:t>图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，在直线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AC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上取一点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，作射线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OB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，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OE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和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OF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，使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OE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和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OF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分别平分∠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AOB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和∠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BOC</a:t>
            </a:r>
            <a:r>
              <a:rPr lang="zh-CN" altLang="en-US" sz="2800">
                <a:latin typeface="宋体" panose="02010600030101010101" pitchFamily="2" charset="-122"/>
                <a:sym typeface="+mn-ea"/>
              </a:rPr>
              <a:t>，求证：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OE</a:t>
            </a:r>
            <a:r>
              <a:rPr lang="en-US" altLang="zh-CN" sz="2800">
                <a:latin typeface="宋体" panose="02010600030101010101" pitchFamily="2" charset="-122"/>
                <a:sym typeface="+mn-ea"/>
              </a:rPr>
              <a:t>⊥</a:t>
            </a:r>
            <a:r>
              <a:rPr lang="en-US" altLang="zh-CN" sz="2800" i="1">
                <a:latin typeface="Times New Roman" panose="02020603050405020304" pitchFamily="18" charset="0"/>
                <a:sym typeface="+mn-ea"/>
              </a:rPr>
              <a:t>OF</a:t>
            </a:r>
            <a:r>
              <a:rPr lang="en-US" altLang="zh-CN" sz="2800">
                <a:latin typeface="宋体" panose="02010600030101010101" pitchFamily="2" charset="-122"/>
                <a:sym typeface="+mn-ea"/>
              </a:rPr>
              <a:t>.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662305" y="2059305"/>
            <a:ext cx="9768840" cy="3322320"/>
            <a:chOff x="1043" y="3243"/>
            <a:chExt cx="15384" cy="5232"/>
          </a:xfrm>
        </p:grpSpPr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1043" y="3243"/>
              <a:ext cx="15384" cy="523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>
                  <a:solidFill>
                    <a:srgbClr val="0000FF"/>
                  </a:solidFill>
                  <a:latin typeface="宋体" panose="02010600030101010101" pitchFamily="2" charset="-122"/>
                </a:rPr>
                <a:t>证明：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因为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OE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和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OF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分别平分∠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AOB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和∠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BOC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，</a:t>
              </a:r>
            </a:p>
            <a:p>
              <a:pPr>
                <a:lnSpc>
                  <a:spcPct val="150000"/>
                </a:lnSpc>
              </a:pP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      所以∠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EOB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＝</a:t>
              </a:r>
              <a:endParaRPr lang="en-US" altLang="zh-CN" sz="2800">
                <a:solidFill>
                  <a:srgbClr val="FF0000"/>
                </a:solidFill>
                <a:latin typeface="宋体" panose="02010600030101010101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      又因为∠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AOB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＋∠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BOC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＝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180°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，</a:t>
              </a:r>
            </a:p>
            <a:p>
              <a:pPr>
                <a:lnSpc>
                  <a:spcPct val="150000"/>
                </a:lnSpc>
              </a:pP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      所以∠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EOB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＋∠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BOF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＝                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×180°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＝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90°.</a:t>
              </a:r>
            </a:p>
            <a:p>
              <a:pPr>
                <a:lnSpc>
                  <a:spcPct val="150000"/>
                </a:lnSpc>
              </a:pP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      即∠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EOF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＝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90°</a:t>
              </a:r>
              <a:r>
                <a:rPr lang="zh-CN" altLang="en-US" sz="2800">
                  <a:solidFill>
                    <a:srgbClr val="FF0000"/>
                  </a:solidFill>
                  <a:latin typeface="宋体" panose="02010600030101010101" pitchFamily="2" charset="-122"/>
                </a:rPr>
                <a:t>，所以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OE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⊥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603050405020304" pitchFamily="18" charset="0"/>
                </a:rPr>
                <a:t>OF</a:t>
              </a:r>
              <a:r>
                <a:rPr lang="en-US" altLang="zh-CN" sz="2800">
                  <a:solidFill>
                    <a:srgbClr val="FF0000"/>
                  </a:solidFill>
                  <a:latin typeface="宋体" panose="02010600030101010101" pitchFamily="2" charset="-122"/>
                </a:rPr>
                <a:t>.</a:t>
              </a:r>
              <a:r>
                <a:rPr lang="en-US" altLang="zh-CN" sz="2800">
                  <a:latin typeface="宋体" panose="02010600030101010101" pitchFamily="2" charset="-122"/>
                </a:rPr>
                <a:t> </a:t>
              </a:r>
              <a:endParaRPr lang="zh-CN" altLang="en-US" sz="2800">
                <a:latin typeface="宋体" panose="02010600030101010101" pitchFamily="2" charset="-122"/>
              </a:endParaRPr>
            </a:p>
          </p:txBody>
        </p:sp>
        <p:graphicFrame>
          <p:nvGraphicFramePr>
            <p:cNvPr id="16403" name="Object 19"/>
            <p:cNvGraphicFramePr>
              <a:graphicFrameLocks noChangeAspect="1"/>
            </p:cNvGraphicFramePr>
            <p:nvPr/>
          </p:nvGraphicFramePr>
          <p:xfrm>
            <a:off x="6074" y="4432"/>
            <a:ext cx="5285" cy="112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2" imgW="46024800" imgH="9753600" progId="Equation.DSMT4">
                    <p:embed/>
                  </p:oleObj>
                </mc:Choice>
                <mc:Fallback>
                  <p:oleObj name="Equation" r:id="rId2" imgW="46024800" imgH="9753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6074" y="4432"/>
                          <a:ext cx="5285" cy="112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404" name="Object 20"/>
            <p:cNvGraphicFramePr>
              <a:graphicFrameLocks noChangeAspect="1"/>
            </p:cNvGraphicFramePr>
            <p:nvPr/>
          </p:nvGraphicFramePr>
          <p:xfrm>
            <a:off x="8340" y="6393"/>
            <a:ext cx="4050" cy="116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Equation" r:id="rId4" imgW="33832800" imgH="9753600" progId="Equation.DSMT4">
                    <p:embed/>
                  </p:oleObj>
                </mc:Choice>
                <mc:Fallback>
                  <p:oleObj name="Equation" r:id="rId4" imgW="33832800" imgH="9753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8340" y="6393"/>
                          <a:ext cx="4050" cy="116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" name="Object 20"/>
            <p:cNvGraphicFramePr>
              <a:graphicFrameLocks noChangeAspect="1"/>
            </p:cNvGraphicFramePr>
            <p:nvPr/>
          </p:nvGraphicFramePr>
          <p:xfrm>
            <a:off x="12445" y="6348"/>
            <a:ext cx="496" cy="128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6" imgW="3657600" imgH="9753600" progId="Equation.DSMT4">
                    <p:embed/>
                  </p:oleObj>
                </mc:Choice>
                <mc:Fallback>
                  <p:oleObj name="Equation" r:id="rId6" imgW="3657600" imgH="97536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12445" y="6348"/>
                          <a:ext cx="496" cy="128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10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316855" y="2204861"/>
            <a:ext cx="2109788" cy="131921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push dir="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77520" y="213360"/>
            <a:ext cx="2053590" cy="521970"/>
            <a:chOff x="752" y="336"/>
            <a:chExt cx="3234" cy="822"/>
          </a:xfrm>
        </p:grpSpPr>
        <p:sp>
          <p:nvSpPr>
            <p:cNvPr id="9" name="文本框 3">
              <a:hlinkClick action="ppaction://noaction"/>
            </p:cNvPr>
            <p:cNvSpPr txBox="1"/>
            <p:nvPr/>
          </p:nvSpPr>
          <p:spPr>
            <a:xfrm>
              <a:off x="1458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课堂小结</a:t>
              </a: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5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402442" y="988758"/>
            <a:ext cx="10954406" cy="82994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判断命题真假的方法：</a:t>
            </a:r>
          </a:p>
        </p:txBody>
      </p:sp>
      <p:graphicFrame>
        <p:nvGraphicFramePr>
          <p:cNvPr id="15" name="表格 1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82079" y="1948023"/>
          <a:ext cx="10528904" cy="2194560"/>
        </p:xfrm>
        <a:graphic>
          <a:graphicData uri="http://schemas.openxmlformats.org/drawingml/2006/table">
            <a:tbl>
              <a:tblPr/>
              <a:tblGrid>
                <a:gridCol w="1350399"/>
                <a:gridCol w="9178505"/>
              </a:tblGrid>
              <a:tr h="68314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方法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1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判断</a:t>
                      </a:r>
                      <a:r>
                        <a:rPr lang="zh-CN" sz="3200" kern="100">
                          <a:solidFill>
                            <a:srgbClr val="C00000"/>
                          </a:solidFill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在条件成立的前提下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，</a:t>
                      </a:r>
                      <a:r>
                        <a:rPr lang="zh-CN" sz="3200" kern="100">
                          <a:solidFill>
                            <a:srgbClr val="C00000"/>
                          </a:solidFill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结论是否也成立</a:t>
                      </a:r>
                      <a:endParaRPr lang="zh-CN" sz="3200" kern="100">
                        <a:solidFill>
                          <a:srgbClr val="C00000"/>
                        </a:solidFill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方法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2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要说明一个命题是假命题，只要举出一个</a:t>
                      </a:r>
                      <a:r>
                        <a:rPr lang="zh-CN" sz="3200" kern="100">
                          <a:solidFill>
                            <a:srgbClr val="C00000"/>
                          </a:solidFill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反例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即可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要说明一个命题是真命题，则需要说明理由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表格 1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08584" y="4263847"/>
          <a:ext cx="7352849" cy="2194560"/>
        </p:xfrm>
        <a:graphic>
          <a:graphicData uri="http://schemas.openxmlformats.org/drawingml/2006/table">
            <a:tbl>
              <a:tblPr/>
              <a:tblGrid>
                <a:gridCol w="1254944"/>
                <a:gridCol w="6097905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公理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公认的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称为公理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定理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经过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的真命题称为定理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证明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演绎推理的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称为证明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3370520" y="4381440"/>
            <a:ext cx="1415772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真命题</a:t>
            </a:r>
            <a:endParaRPr kumimoji="0" lang="en-US" alt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" name="Rectangle 1"/>
          <p:cNvSpPr>
            <a:spLocks noChangeArrowheads="1"/>
          </p:cNvSpPr>
          <p:nvPr/>
        </p:nvSpPr>
        <p:spPr bwMode="auto">
          <a:xfrm>
            <a:off x="2973705" y="5148065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证明</a:t>
            </a:r>
            <a:endParaRPr kumimoji="0" lang="en-US" alt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" name="Rectangle 1"/>
          <p:cNvSpPr>
            <a:spLocks noChangeArrowheads="1"/>
          </p:cNvSpPr>
          <p:nvPr/>
        </p:nvSpPr>
        <p:spPr bwMode="auto">
          <a:xfrm>
            <a:off x="4215909" y="5803672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过程</a:t>
            </a:r>
            <a:endParaRPr kumimoji="0" lang="en-US" alt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6146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10414000" y="12560300"/>
            <a:ext cx="355600" cy="266700"/>
          </a:xfrm>
          <a:prstGeom prst="cube">
            <a:avLst/>
          </a:prstGeom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" grpId="0"/>
      <p:bldP spid="17" grpId="0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" y="0"/>
            <a:ext cx="1218565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文本框 5"/>
          <p:cNvSpPr txBox="1">
            <a:spLocks noChangeArrowheads="1"/>
          </p:cNvSpPr>
          <p:nvPr/>
        </p:nvSpPr>
        <p:spPr bwMode="auto">
          <a:xfrm>
            <a:off x="-2117" y="1162052"/>
            <a:ext cx="12194116" cy="615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32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第七章</a:t>
            </a:r>
            <a:r>
              <a:rPr kumimoji="1" lang="en-US" altLang="zh-CN" sz="32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  </a:t>
            </a:r>
            <a:r>
              <a:rPr kumimoji="1" lang="zh-CN" altLang="en-US" sz="32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平行线的证明</a:t>
            </a:r>
          </a:p>
        </p:txBody>
      </p:sp>
      <p:sp>
        <p:nvSpPr>
          <p:cNvPr id="2052" name="文本框 6"/>
          <p:cNvSpPr txBox="1">
            <a:spLocks noChangeArrowheads="1"/>
          </p:cNvSpPr>
          <p:nvPr/>
        </p:nvSpPr>
        <p:spPr bwMode="auto">
          <a:xfrm>
            <a:off x="952247" y="2804636"/>
            <a:ext cx="5108663" cy="943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en-US" altLang="zh-CN" sz="5333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7.2  </a:t>
            </a:r>
            <a:r>
              <a:rPr kumimoji="1" lang="zh-CN" altLang="en-US" sz="5333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定义与命题</a:t>
            </a:r>
          </a:p>
        </p:txBody>
      </p:sp>
      <p:sp>
        <p:nvSpPr>
          <p:cNvPr id="2053" name="文本框 7"/>
          <p:cNvSpPr txBox="1">
            <a:spLocks noChangeArrowheads="1"/>
          </p:cNvSpPr>
          <p:nvPr/>
        </p:nvSpPr>
        <p:spPr bwMode="auto">
          <a:xfrm>
            <a:off x="2541356" y="4129089"/>
            <a:ext cx="1930443" cy="9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3733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Adobe 黑体 Std R" pitchFamily="34" charset="-122"/>
              </a:rPr>
              <a:t>第</a:t>
            </a:r>
            <a:r>
              <a:rPr kumimoji="1" lang="en-US" altLang="zh-CN" sz="3733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Adobe 黑体 Std R" pitchFamily="34" charset="-122"/>
              </a:rPr>
              <a:t>1</a:t>
            </a:r>
            <a:r>
              <a:rPr kumimoji="1" lang="zh-CN" altLang="en-US" sz="3733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Adobe 黑体 Std R" pitchFamily="34" charset="-122"/>
              </a:rPr>
              <a:t>课</a:t>
            </a:r>
            <a:r>
              <a:rPr kumimoji="1" lang="zh-CN" altLang="en-US" sz="3733" b="1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Adobe 黑体 Std R" pitchFamily="34" charset="-122"/>
              </a:rPr>
              <a:t>时</a:t>
            </a:r>
            <a:endParaRPr kumimoji="1" lang="zh-CN" altLang="en-US" sz="3733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Adobe 黑体 Std R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" y="6072260"/>
            <a:ext cx="12185652" cy="56090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667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12192000" cy="1631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10981005" y="5125854"/>
            <a:ext cx="1065772" cy="1326095"/>
            <a:chOff x="9294642" y="6654681"/>
            <a:chExt cx="2831864" cy="4698085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10700165" y="7784304"/>
              <a:ext cx="242061" cy="18740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10419062" y="6888934"/>
              <a:ext cx="494535" cy="773035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11220726" y="7071130"/>
              <a:ext cx="499740" cy="723583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9851645" y="8518296"/>
              <a:ext cx="590839" cy="92660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9294642" y="6654681"/>
              <a:ext cx="2831864" cy="4226970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9653829" y="10142450"/>
              <a:ext cx="288913" cy="26028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9338889" y="10603156"/>
              <a:ext cx="1889644" cy="749609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19" name="直接连接符 12"/>
          <p:cNvCxnSpPr/>
          <p:nvPr/>
        </p:nvCxnSpPr>
        <p:spPr>
          <a:xfrm>
            <a:off x="-35984" y="5837240"/>
            <a:ext cx="1206501" cy="466725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1151467" y="6303962"/>
            <a:ext cx="982980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AutoShape 2"/>
          <p:cNvSpPr>
            <a:spLocks noChangeArrowheads="1"/>
          </p:cNvSpPr>
          <p:nvPr/>
        </p:nvSpPr>
        <p:spPr bwMode="gray">
          <a:xfrm>
            <a:off x="1617138" y="2260600"/>
            <a:ext cx="2690284" cy="441325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endParaRPr lang="zh-CN" altLang="en-US"/>
          </a:p>
        </p:txBody>
      </p:sp>
      <p:sp>
        <p:nvSpPr>
          <p:cNvPr id="3079" name="AutoShape 11"/>
          <p:cNvSpPr>
            <a:spLocks noChangeArrowheads="1"/>
          </p:cNvSpPr>
          <p:nvPr/>
        </p:nvSpPr>
        <p:spPr bwMode="gray">
          <a:xfrm>
            <a:off x="1151471" y="2074865"/>
            <a:ext cx="1037167" cy="777875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ko-KR" sz="3733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3080" name="文本框 27"/>
          <p:cNvSpPr txBox="1">
            <a:spLocks noChangeArrowheads="1"/>
          </p:cNvSpPr>
          <p:nvPr/>
        </p:nvSpPr>
        <p:spPr bwMode="auto">
          <a:xfrm>
            <a:off x="2194984" y="2235202"/>
            <a:ext cx="2024485" cy="656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kumimoji="1" lang="zh-CN" altLang="en-US" sz="3467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课堂讲解</a:t>
            </a:r>
          </a:p>
        </p:txBody>
      </p:sp>
      <p:sp>
        <p:nvSpPr>
          <p:cNvPr id="29" name="文本框 28"/>
          <p:cNvSpPr txBox="1">
            <a:spLocks noChangeArrowheads="1"/>
          </p:cNvSpPr>
          <p:nvPr/>
        </p:nvSpPr>
        <p:spPr bwMode="auto">
          <a:xfrm>
            <a:off x="5001688" y="2168525"/>
            <a:ext cx="4955116" cy="2339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l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3200" b="1">
                <a:latin typeface="宋体" panose="02010600030101010101" pitchFamily="2" charset="-122"/>
              </a:rPr>
              <a:t>定义  </a:t>
            </a:r>
            <a:endParaRPr lang="en-US" altLang="zh-CN" sz="3200" b="1">
              <a:latin typeface="宋体" panose="02010600030101010101" pitchFamily="2" charset="-122"/>
            </a:endParaRPr>
          </a:p>
          <a:p>
            <a:pPr marL="457200" indent="-457200" algn="l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3200" b="1">
                <a:latin typeface="宋体" panose="02010600030101010101" pitchFamily="2" charset="-122"/>
              </a:rPr>
              <a:t>命题及命题的构成  </a:t>
            </a:r>
            <a:endParaRPr lang="en-US" altLang="zh-CN" sz="3200" b="1">
              <a:latin typeface="宋体" panose="02010600030101010101" pitchFamily="2" charset="-122"/>
            </a:endParaRPr>
          </a:p>
          <a:p>
            <a:pPr marL="457200" indent="-457200" algn="l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3200" b="1">
                <a:latin typeface="宋体" panose="02010600030101010101" pitchFamily="2" charset="-122"/>
              </a:rPr>
              <a:t>命题的分类</a:t>
            </a:r>
            <a:endParaRPr lang="en-US" altLang="zh-CN" sz="3200" b="1">
              <a:latin typeface="宋体" panose="02010600030101010101" pitchFamily="2" charset="-122"/>
            </a:endParaRPr>
          </a:p>
        </p:txBody>
      </p:sp>
      <p:sp>
        <p:nvSpPr>
          <p:cNvPr id="3082" name="AutoShape 2"/>
          <p:cNvSpPr>
            <a:spLocks noChangeArrowheads="1"/>
          </p:cNvSpPr>
          <p:nvPr/>
        </p:nvSpPr>
        <p:spPr bwMode="gray">
          <a:xfrm>
            <a:off x="1617138" y="3767140"/>
            <a:ext cx="2690284" cy="441325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endParaRPr lang="zh-CN" alt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gray">
          <a:xfrm>
            <a:off x="1151471" y="3581402"/>
            <a:ext cx="1037167" cy="777875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ko-KR" sz="3733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3084" name="文本框 36"/>
          <p:cNvSpPr txBox="1">
            <a:spLocks noChangeArrowheads="1"/>
          </p:cNvSpPr>
          <p:nvPr/>
        </p:nvSpPr>
        <p:spPr bwMode="auto">
          <a:xfrm>
            <a:off x="2194984" y="3738566"/>
            <a:ext cx="2024485" cy="656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kumimoji="1" lang="zh-CN" altLang="en-US" sz="3467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课时流程</a:t>
            </a:r>
          </a:p>
        </p:txBody>
      </p:sp>
      <p:pic>
        <p:nvPicPr>
          <p:cNvPr id="3086" name="图片 21" descr="学习目标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79388" y="539752"/>
            <a:ext cx="343323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90784" y="6330950"/>
            <a:ext cx="4121149" cy="247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576985" y="6194427"/>
            <a:ext cx="16256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Oval 4"/>
          <p:cNvSpPr>
            <a:spLocks noChangeArrowheads="1"/>
          </p:cNvSpPr>
          <p:nvPr/>
        </p:nvSpPr>
        <p:spPr bwMode="auto">
          <a:xfrm>
            <a:off x="2916771" y="4491040"/>
            <a:ext cx="1646767" cy="1233487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2192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39" name="Rectangle 2"/>
          <p:cNvSpPr txBox="1">
            <a:spLocks noChangeArrowheads="1"/>
          </p:cNvSpPr>
          <p:nvPr/>
        </p:nvSpPr>
        <p:spPr bwMode="auto">
          <a:xfrm>
            <a:off x="3031067" y="4721226"/>
            <a:ext cx="1388533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逐点</a:t>
            </a:r>
            <a:endParaRPr lang="en-US" altLang="zh-CN" sz="2933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导讲练</a:t>
            </a:r>
            <a:endParaRPr lang="en-US" altLang="zh-CN" sz="2933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6" name="Oval 4"/>
          <p:cNvSpPr>
            <a:spLocks noChangeArrowheads="1"/>
          </p:cNvSpPr>
          <p:nvPr/>
        </p:nvSpPr>
        <p:spPr bwMode="auto">
          <a:xfrm>
            <a:off x="5355171" y="4491040"/>
            <a:ext cx="1646767" cy="1233487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2192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0" name="Rectangle 2"/>
          <p:cNvSpPr txBox="1">
            <a:spLocks noChangeArrowheads="1"/>
          </p:cNvSpPr>
          <p:nvPr/>
        </p:nvSpPr>
        <p:spPr bwMode="auto">
          <a:xfrm>
            <a:off x="5558367" y="4721226"/>
            <a:ext cx="1219200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990600" indent="-3810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5240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21336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7432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33528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39624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45720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51816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课堂小结</a:t>
            </a:r>
            <a:endParaRPr lang="en-US" altLang="zh-CN" sz="2933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47" name="Oval 4"/>
          <p:cNvSpPr>
            <a:spLocks noChangeArrowheads="1"/>
          </p:cNvSpPr>
          <p:nvPr/>
        </p:nvSpPr>
        <p:spPr bwMode="auto">
          <a:xfrm>
            <a:off x="7793571" y="4491040"/>
            <a:ext cx="1648884" cy="1233487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defTabSz="12192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7941734" y="4721226"/>
            <a:ext cx="1320800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990600" indent="-3810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5240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21336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743200" indent="-304800" algn="ctr" defTabSz="6096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33528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39624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45720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5181600" indent="-304800" algn="l" defTabSz="1219200" rtl="0" eaLnBrk="0" fontAlgn="base" latinLnBrk="0" hangingPunct="0">
              <a:spcBef>
                <a:spcPct val="0"/>
              </a:spcBef>
              <a:spcAft>
                <a:spcPct val="0"/>
              </a:spcAft>
              <a:defRPr sz="2133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作业提升</a:t>
            </a:r>
            <a:endParaRPr lang="en-US" altLang="zh-CN" sz="2933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55" name="上箭头 54"/>
          <p:cNvSpPr/>
          <p:nvPr/>
        </p:nvSpPr>
        <p:spPr bwMode="auto">
          <a:xfrm rot="5400000">
            <a:off x="4840026" y="4905641"/>
            <a:ext cx="249237" cy="404284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56" name="上箭头 55"/>
          <p:cNvSpPr/>
          <p:nvPr/>
        </p:nvSpPr>
        <p:spPr bwMode="auto">
          <a:xfrm rot="5400000">
            <a:off x="7274191" y="4905641"/>
            <a:ext cx="249237" cy="404284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2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30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4" grpId="0"/>
      <p:bldP spid="39" grpId="0"/>
      <p:bldP spid="46" grpId="0"/>
      <p:bldP spid="40" grpId="0"/>
      <p:bldP spid="47" grpId="0"/>
      <p:bldP spid="41" grpId="0"/>
      <p:bldP spid="55" grpId="0"/>
      <p:bldP spid="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12192000" cy="1631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10981005" y="5125854"/>
            <a:ext cx="1065772" cy="1326095"/>
            <a:chOff x="9294642" y="6654681"/>
            <a:chExt cx="2831864" cy="4698085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10700165" y="7784304"/>
              <a:ext cx="242061" cy="18740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10419062" y="6888934"/>
              <a:ext cx="494535" cy="773035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11220726" y="7071130"/>
              <a:ext cx="499740" cy="723583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9851645" y="8518296"/>
              <a:ext cx="590839" cy="92660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9294642" y="6654681"/>
              <a:ext cx="2831864" cy="4226970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9653829" y="10142450"/>
              <a:ext cx="288913" cy="26028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9338889" y="10603156"/>
              <a:ext cx="1889644" cy="749609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6096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2192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8288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438400" algn="ctr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30480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36576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42672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4876800" algn="l" defTabSz="12192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pic>
        <p:nvPicPr>
          <p:cNvPr id="4101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79388" y="539752"/>
            <a:ext cx="343323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6" name="直接连接符 12"/>
          <p:cNvCxnSpPr/>
          <p:nvPr/>
        </p:nvCxnSpPr>
        <p:spPr>
          <a:xfrm>
            <a:off x="-35984" y="5837240"/>
            <a:ext cx="1206501" cy="466725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19"/>
          <p:cNvCxnSpPr/>
          <p:nvPr/>
        </p:nvCxnSpPr>
        <p:spPr>
          <a:xfrm>
            <a:off x="1151467" y="6303962"/>
            <a:ext cx="982980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4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88100" y="6316665"/>
            <a:ext cx="4345517" cy="32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576985" y="6194427"/>
            <a:ext cx="1625600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6" name="TextBox 17"/>
          <p:cNvSpPr txBox="1">
            <a:spLocks noChangeArrowheads="1"/>
          </p:cNvSpPr>
          <p:nvPr/>
        </p:nvSpPr>
        <p:spPr bwMode="auto">
          <a:xfrm>
            <a:off x="1151467" y="1825627"/>
            <a:ext cx="10331452" cy="494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42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6096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733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12192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8288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2438400" algn="ctr" defTabSz="609600" rtl="0" eaLnBrk="1" fontAlgn="base" latinLnBrk="0" hangingPunct="1">
              <a:spcBef>
                <a:spcPct val="0"/>
              </a:spcBef>
              <a:spcAft>
                <a:spcPct val="0"/>
              </a:spcAft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30480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36576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42672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4876800" algn="l" defTabSz="12192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请阅读以下几句话：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1</a:t>
            </a:r>
            <a:r>
              <a:rPr lang="zh-CN" altLang="en-US" sz="3200" b="1">
                <a:latin typeface="宋体" panose="02010600030101010101" pitchFamily="2" charset="-122"/>
              </a:rPr>
              <a:t>）具有中华人民共和国国籍的人，叫做中华人民共和  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     国公民</a:t>
            </a:r>
            <a:r>
              <a:rPr lang="en-US" altLang="zh-CN" sz="3200" b="1">
                <a:latin typeface="宋体" panose="02010600030101010101" pitchFamily="2" charset="-122"/>
              </a:rPr>
              <a:t>.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2</a:t>
            </a:r>
            <a:r>
              <a:rPr lang="zh-CN" altLang="en-US" sz="3200" b="1">
                <a:latin typeface="宋体" panose="02010600030101010101" pitchFamily="2" charset="-122"/>
              </a:rPr>
              <a:t>）两点之间线段的长度，叫做这两点之间的距离</a:t>
            </a:r>
            <a:r>
              <a:rPr lang="en-US" altLang="zh-CN" sz="3200" b="1">
                <a:latin typeface="宋体" panose="02010600030101010101" pitchFamily="2" charset="-122"/>
              </a:rPr>
              <a:t>.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3</a:t>
            </a:r>
            <a:r>
              <a:rPr lang="zh-CN" altLang="en-US" sz="3200" b="1">
                <a:latin typeface="宋体" panose="02010600030101010101" pitchFamily="2" charset="-122"/>
              </a:rPr>
              <a:t>）无限不循环小数称为无理数</a:t>
            </a:r>
            <a:r>
              <a:rPr lang="en-US" altLang="zh-CN" sz="3200" b="1">
                <a:latin typeface="宋体" panose="02010600030101010101" pitchFamily="2" charset="-122"/>
              </a:rPr>
              <a:t>.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4</a:t>
            </a:r>
            <a:r>
              <a:rPr lang="zh-CN" altLang="en-US" sz="3200" b="1">
                <a:latin typeface="宋体" panose="02010600030101010101" pitchFamily="2" charset="-122"/>
              </a:rPr>
              <a:t>）今天要下雨</a:t>
            </a:r>
            <a:r>
              <a:rPr lang="en-US" altLang="zh-CN" sz="3200" b="1">
                <a:latin typeface="宋体" panose="02010600030101010101" pitchFamily="2" charset="-122"/>
              </a:rPr>
              <a:t>.</a:t>
            </a:r>
          </a:p>
          <a:p>
            <a:pPr algn="l">
              <a:lnSpc>
                <a:spcPct val="14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</a:rPr>
              <a:t>5</a:t>
            </a:r>
            <a:r>
              <a:rPr lang="zh-CN" altLang="en-US" sz="3200" b="1">
                <a:latin typeface="宋体" panose="02010600030101010101" pitchFamily="2" charset="-122"/>
              </a:rPr>
              <a:t>）我们要充满梦想，执着地飞翔</a:t>
            </a:r>
            <a:r>
              <a:rPr lang="en-US" altLang="zh-CN" sz="3200" b="1">
                <a:latin typeface="宋体" panose="02010600030101010101" pitchFamily="2" charset="-122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2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2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https://d.book118.com/988131133132006042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UNIT_TABLE_BEAUTIFY" val="{e4a4bef3-688c-47bc-8770-bb3c1f16125c}"/>
</p:tagLst>
</file>

<file path=ppt/tags/tag63.xml><?xml version="1.0" encoding="utf-8"?>
<p:tagLst xmlns:p="http://schemas.openxmlformats.org/presentationml/2006/main">
  <p:tag name="KSO_WM_UNIT_TABLE_BEAUTIFY" val="{55bbd43b-a26a-4c1c-9414-f4a3d89ec736}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/>
      <ns0:bodyPr/>
      <ns0:lstStyle/>
      <ns0:style>
        <ns0:lnRef idx="1">
          <ns0:schemeClr val="accent1"/>
        </ns0:lnRef>
        <ns0:fillRef idx="3">
          <ns0:schemeClr val="accent1"/>
        </ns0:fillRef>
        <ns0:effectRef idx="2">
          <ns0:schemeClr val="accent1"/>
        </ns0:effectRef>
        <ns0:fontRef idx="minor">
          <ns0:schemeClr val="lt1"/>
        </ns0:fontRef>
      </ns0:style>
    </ns0:spDef>
    <ns0:lnDef>
      <ns0:spPr/>
      <ns0:bodyPr/>
      <ns0:lstStyle/>
      <ns0:style>
        <ns0:lnRef idx="2">
          <ns0:schemeClr val="accent1"/>
        </ns0:lnRef>
        <ns0:fillRef idx="0">
          <ns0:schemeClr val="accent1"/>
        </ns0:fillRef>
        <ns0:effectRef idx="1">
          <ns0:schemeClr val="accent1"/>
        </ns0:effectRef>
        <ns0:fontRef idx="minor">
          <ns0:schemeClr val="tx1"/>
        </ns0:fontRef>
      </ns0: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黑体</vt:lpstr>
      <vt:lpstr>宋体</vt:lpstr>
      <vt:lpstr>Courier New</vt:lpstr>
      <vt:lpstr>楷体</vt:lpstr>
      <vt:lpstr>Adobe 楷体 Std R</vt:lpstr>
      <vt:lpstr>Adobe 黑体 Std R</vt:lpstr>
      <vt:lpstr>Gulim</vt:lpstr>
      <vt:lpstr>Wingdings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2024-09-22T04:52:09.108</cp:lastPrinted>
  <dcterms:created xsi:type="dcterms:W3CDTF">2024-09-21T20:52:09Z</dcterms:created>
  <dcterms:modified xsi:type="dcterms:W3CDTF">2024-09-21T20:52:12Z</dcterms:modified>
</cp:coreProperties>
</file>