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368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D08F4-8C7D-4979-87DE-9516379EC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7EDA5-EBAC-4D7D-A921-E6E2B540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CDEC8-1CF1-40C0-AD0B-916FF0D1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516B5-44ED-4194-97F8-DCA06076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9AA0D-B896-493F-82DC-17F19DE1A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6DF321-9528-4E02-B6E3-F0256ACF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6347B7-5A88-4BEE-ACE5-863D21557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95345-8C82-4090-B33F-2948B3EEC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5D671-BA61-496F-B4F4-0CB6FAB0F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94D95-338C-4E76-8D28-C63B26F40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6F399-8623-4303-AE9F-9DB0A8A1B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3.png" /><Relationship Id="rId7" Type="http://schemas.openxmlformats.org/officeDocument/2006/relationships/tags" Target="../tags/tag2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3.png" /><Relationship Id="rId7" Type="http://schemas.openxmlformats.org/officeDocument/2006/relationships/tags" Target="../tags/tag2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3.png" /><Relationship Id="rId7" Type="http://schemas.openxmlformats.org/officeDocument/2006/relationships/tags" Target="../tags/tag3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3.png" /><Relationship Id="rId7" Type="http://schemas.openxmlformats.org/officeDocument/2006/relationships/tags" Target="../tags/tag3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image" Target="../media/image3.png" /><Relationship Id="rId7" Type="http://schemas.openxmlformats.org/officeDocument/2006/relationships/tags" Target="../tags/tag3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tags" Target="../tags/tag328.xml" /><Relationship Id="rId7" Type="http://schemas.openxmlformats.org/officeDocument/2006/relationships/tags" Target="../tags/tag329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image" Target="../media/image3.png" /><Relationship Id="rId7" Type="http://schemas.openxmlformats.org/officeDocument/2006/relationships/tags" Target="../tags/tag3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image" Target="../media/image3.png" /><Relationship Id="rId7" Type="http://schemas.openxmlformats.org/officeDocument/2006/relationships/tags" Target="../tags/tag34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4.xml" /><Relationship Id="rId11" Type="http://schemas.openxmlformats.org/officeDocument/2006/relationships/tags" Target="../tags/tag355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image" Target="../media/image3.png" /><Relationship Id="rId7" Type="http://schemas.openxmlformats.org/officeDocument/2006/relationships/tags" Target="../tags/tag35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3.xml" /><Relationship Id="rId11" Type="http://schemas.openxmlformats.org/officeDocument/2006/relationships/tags" Target="../tags/tag36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tags" Target="../tags/tag36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image" Target="../media/image3.png" /><Relationship Id="rId7" Type="http://schemas.openxmlformats.org/officeDocument/2006/relationships/tags" Target="../tags/tag36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21050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我国股份制商业银行绿色信贷发展现状分析  以兴业银行为例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一、兴业银行绿色信贷业务概述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三、兴业银行绿色信贷业务存在的问题及改进措施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二、兴业银行绿色信贷业务的特点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我国经济的快速发展，环境保护问题日益受到社会各界的。绿色信贷作为商业银行支持环保和可持续发展的重要手段，已逐渐成为银行业务的重要组成部分。本次演示以兴业银行为例，对我国股份制商业银行绿色信贷的发展现状进行分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一、兴业银行绿色信贷业务概述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一、兴业银行绿色信贷业务概述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兴业银行作为我国股份制商业银行之一，自2008年起开始开展绿色信贷业务。该行以“绿色金融，服务美丽中国”为使命，致力于通过绿色信贷支持环境保护和可持续发展。经过多年的发展，兴业银行的绿色信贷规模已位居国内银行业前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二、兴业银行绿色信贷业务的特点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1、丰富的产品线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1、丰富的产品线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兴业银行在绿色信贷领域提供了丰富的产品线，包括清洁能源、节能减排、生态保护、环境治理等多个领域。同时，该行还针对不同客户的需求，推出了多项具有特色的绿色信贷产品，如“绿色按揭”、“绿色供应链融资”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2、高效的审批流程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2、高效的审批流程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兴业银行在开展绿色信贷业务时，注重优化审批流程，提高业务办理效率。该行建立了专门的绿色信贷评审团队，负责审核绿色信贷申请，确保贷款资金用于环保和可持续发展的项目。此外，该行还采用了多种简化审批流程的措施，如运用科技手段进行在线审批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3、优惠的利率政策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3、优惠的利率政策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为鼓励客户积极申请绿色信贷，兴业银行还推出了优惠的利率政策。对于符合环保项目要求的企业或个人，该行在确定贷款利率时给予一定的优惠，降低客户的融资成本，推动绿色产业的发展。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4、完善的售后服务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4、完善的售后服务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兴业银行不仅在贷款前进行严格的审核，还注重贷款后的管理。该行为客户提供全方位的售后服务，包括定期对贷款项目进行评估、提供专业咨询、协助客户进行环保项目申报等。此外，该行还设立了绿色信贷服务热线和网上服务平台，方便客户随时了解和咨询相关业务信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三、兴业银行绿色信贷业务存在的问题及改进措施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1、存在的问题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1、存在的问题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虽然兴业银行在绿色信贷业务方面取得了一定的成绩，但也存在一些问题。一方面，由于部分企业对环保重视程度不够，导致绿色信贷需求不足；另一方面，由于绿色项目的投资周期长、风险相对较高，部分金融机构对绿色信贷的积极性有待提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2、改进措施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2、改进措施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以上问题，兴业银行可以从以下几个方面改进：一是加大环保宣传力度，提高企业和公众的环保意识，激发绿色信贷需求；二是加强与政府部门的沟通与合作，争取政策支持和税收优惠，提高金融机构对绿色信贷的积极性；三是进一步完善绿色信贷评审机制，加强对贷款项目的风险评估，确保贷款资金的安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之，作为我国股份制商业银行之一，兴业银行在绿色信贷领域已经取得了一定的成绩。然而，还需要在加大宣传力度、完善评审机制、加强沟通合作等方面继续努力。通过不断改进和完善绿色信贷业务，兴业银行将为推动我国环保事业和可持续发展做出更大的贡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https://d.book118.com/988132105051006036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22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一、兴业银行绿色信贷业务概述</vt:lpstr>
      <vt:lpstr>PowerPoint Presentation</vt:lpstr>
      <vt:lpstr>PowerPoint Presentation</vt:lpstr>
      <vt:lpstr>1、丰富的产品线</vt:lpstr>
      <vt:lpstr>PowerPoint Presentation</vt:lpstr>
      <vt:lpstr>2、高效的审批流程</vt:lpstr>
      <vt:lpstr>PowerPoint Presentation</vt:lpstr>
      <vt:lpstr>3、优惠的利率政策</vt:lpstr>
      <vt:lpstr>PowerPoint Presentation</vt:lpstr>
      <vt:lpstr>4、完善的售后服务</vt:lpstr>
      <vt:lpstr>PowerPoint Presentation</vt:lpstr>
      <vt:lpstr>PowerPoint Presentation</vt:lpstr>
      <vt:lpstr>1、存在的问题</vt:lpstr>
      <vt:lpstr>PowerPoint Presentation</vt:lpstr>
      <vt:lpstr>2、改进措施</vt:lpstr>
      <vt:lpstr>PowerPoint Presentation</vt:lpstr>
      <vt:lpstr>四、结论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2024-09-15T16:09:44.415</cp:lastPrinted>
  <dcterms:created xsi:type="dcterms:W3CDTF">2024-09-15T08:09:44Z</dcterms:created>
  <dcterms:modified xsi:type="dcterms:W3CDTF">2024-09-15T08:09:52Z</dcterms:modified>
</cp:coreProperties>
</file>