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8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tags" Target="tags/tag506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CFDB7-0E53-4788-A6BE-596B05824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1CF06-9C8C-4491-8204-A519366E3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442C2-199B-4095-B104-B4CF83E85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4C1B0-AC8D-405A-9F76-1A3410A44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46FF7-48B2-4354-B0FF-781C6D243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88A845-7248-433E-A9B6-7D8E745EE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0F10DF-7A12-4942-A976-9640A7D03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DDFB8-6B68-49DB-885D-444A81325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E604E-50AE-4400-90A4-FDD0479CD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6B256-4BA6-4092-A793-AC0DA2762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106AB-EAB4-4E66-916B-758928CCC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30" Type="http://schemas.openxmlformats.org/officeDocument/2006/relationships/tags" Target="../tags/tag417.xml" /><Relationship Id="rId31" Type="http://schemas.openxmlformats.org/officeDocument/2006/relationships/tags" Target="../tags/tag418.xml" /><Relationship Id="rId32" Type="http://schemas.openxmlformats.org/officeDocument/2006/relationships/tags" Target="../tags/tag419.xml" /><Relationship Id="rId33" Type="http://schemas.openxmlformats.org/officeDocument/2006/relationships/tags" Target="../tags/tag420.xml" /><Relationship Id="rId34" Type="http://schemas.openxmlformats.org/officeDocument/2006/relationships/tags" Target="../tags/tag421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22.xml" /><Relationship Id="rId4" Type="http://schemas.openxmlformats.org/officeDocument/2006/relationships/tags" Target="../tags/tag423.xml" /><Relationship Id="rId5" Type="http://schemas.openxmlformats.org/officeDocument/2006/relationships/tags" Target="../tags/tag424.xml" /><Relationship Id="rId6" Type="http://schemas.openxmlformats.org/officeDocument/2006/relationships/tags" Target="../tags/tag42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tags" Target="../tags/tag433.xml" /><Relationship Id="rId6" Type="http://schemas.openxmlformats.org/officeDocument/2006/relationships/tags" Target="../tags/tag43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tags" Target="../tags/tag439.xml" /><Relationship Id="rId6" Type="http://schemas.openxmlformats.org/officeDocument/2006/relationships/tags" Target="../tags/tag440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43.xml" /><Relationship Id="rId4" Type="http://schemas.openxmlformats.org/officeDocument/2006/relationships/tags" Target="../tags/tag44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1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0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tags" Target="../tags/tag457.xml" /><Relationship Id="rId6" Type="http://schemas.openxmlformats.org/officeDocument/2006/relationships/tags" Target="../tags/tag458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6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5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tags" Target="../tags/tag472.xml" /><Relationship Id="rId6" Type="http://schemas.openxmlformats.org/officeDocument/2006/relationships/tags" Target="../tags/tag473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76.xml" /><Relationship Id="rId4" Type="http://schemas.openxmlformats.org/officeDocument/2006/relationships/tags" Target="../tags/tag477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tags" Target="../tags/tag484.xml" /><Relationship Id="rId6" Type="http://schemas.openxmlformats.org/officeDocument/2006/relationships/tags" Target="../tags/tag48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8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6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91.xml" /><Relationship Id="rId4" Type="http://schemas.openxmlformats.org/officeDocument/2006/relationships/tags" Target="../tags/tag492.xml" /><Relationship Id="rId5" Type="http://schemas.openxmlformats.org/officeDocument/2006/relationships/tags" Target="../tags/tag493.xml" /><Relationship Id="rId6" Type="http://schemas.openxmlformats.org/officeDocument/2006/relationships/tags" Target="../tags/tag49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9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97.xml" /><Relationship Id="rId4" Type="http://schemas.openxmlformats.org/officeDocument/2006/relationships/tags" Target="../tags/tag49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05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tags" Target="../tags/tag502.xml" /><Relationship Id="rId6" Type="http://schemas.openxmlformats.org/officeDocument/2006/relationships/tags" Target="../tags/tag503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50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21070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香菇多糖研究进展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香菇多糖的提取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香菇多糖的生理功效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文献综述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香菇多糖的结构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香菇多糖是一种由香菇菌丝体提取的多糖物质，具有广泛的药理作用和生物活性。近年来，随着人们对香菇多糖的度不断提高，相关研究也取得了显著进展。本次演示将对香菇多糖的研究现状、研究方法、研究成果和不足进行综述，并探讨未来的研究方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文献综述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香菇多糖的提取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香菇多糖的提取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香菇多糖的提取方法主要涉及物理、化学和生物手段。其中，热水提取法、碱提取法、酶解法等是常用的提取方法。不同方法提取的香菇多糖得率和纯度存在差异，选择合适的方法取决于具体的研究目标和可用的实验条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香菇多糖的结构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香菇多糖的结构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香菇多糖的结构分析是研究其生物活性的关键。研究表明，香菇多糖是由多个单糖分子通过糖苷键连接而成的聚合物，其分子量、单糖种类和连接方式等均会影响其生物活性。例如，香菇多糖的抗肿瘤活性可能与分子量相关，而其免疫调节作用则可能与单糖种类和连接方式有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香菇多糖的生理功效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1、抗肿瘤作用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1、抗肿瘤作用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香菇多糖的抗肿瘤作用是其最重要的生物活性之一。研究表明，香菇多糖通过调节免疫系统、抑制肿瘤细胞增殖、诱导肿瘤细胞凋亡等多种途径发挥抗肿瘤作用。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2、免疫调节作用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2、免疫调节作用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香菇多糖具有免疫调节作用，可以促进免疫细胞的增殖和分化，增强机体的免疫功能。此外，香菇多糖还具有抗炎、抗氧化等作用，可以缓解炎症反应和氧化应激对机体的损伤。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2、免疫调节作用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研究进展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近年来，香菇多糖的研究主要集中在提取工艺的改进、结构测定的方法和生物活性的检测等方面。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1、提取工艺的改进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1、提取工艺的改进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为了提高香菇多糖的提取率和纯度，研究人员不断尝试优化提取工艺。例如，采用超声波辅助提取法可以提高香菇多糖的提取效率；而利用复合酶解法则能够更好地保留香菇多糖的生物活性。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2、结构测定的方法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2、结构测定的方法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随着分离纯化技术的发展，香菇多糖的结构测定逐渐变得可行。例如，利用高效液相色谱-质谱联用技术可以对香菇多糖进行定性和定量分析；而核磁共振技术则可用于研究香菇多糖的结构特征和分子量分布。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3、生物活性的检测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https://d.book118.com/988132107051006036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21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香菇多糖研究进展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2024-09-15T16:09:45.119</cp:lastPrinted>
  <dcterms:created xsi:type="dcterms:W3CDTF">2024-09-15T08:09:45Z</dcterms:created>
  <dcterms:modified xsi:type="dcterms:W3CDTF">2024-09-15T08:09:53Z</dcterms:modified>
</cp:coreProperties>
</file>