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D463EA-1578-4F0E-83BA-4FAF8D3A8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624085-F9C8-4544-AEF8-A17B032A2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DB9E94-1926-4F29-990F-39148BA8D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D124DE-3329-4D99-9683-44376FEF7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363E44-21F7-4297-8D43-7979CBE29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30D2D3-D6AB-4512-A9E0-C644EA174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FCAB6D-1A95-494F-97BB-236489C04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E535A8-DD45-4D53-8881-54F5A1035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5FDA4B-0D64-4033-A0F7-009299910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AF5EA-A1FA-4AB5-B19F-012E86EBB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AD6C8F-7E79-4DEA-B1D7-99E951319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13303202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美术个人校本研修工作计划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个人现状分析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研修内容与计划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资源保障与合作支持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实施步骤与具体措施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预期成果与评价标准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提升美术素养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推动学校美术教育发展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6444" r="6444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通过校本研修，提高个人美术素养和专业技能水平，更好地适应学校美术教育教学需求。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校本研修是学校发展的重要组成部分，通过个人研修计划的实施，推动学校美术教育整体水平的提高。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美术教育是学生全面发展的重要组成部分，通过提升个人美术素养，更好地指导学生，促进学生全面发展。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研修目标：通过校本研修，提高个人美术专业技能水平，深入了解美术教育教学理论，提升教育教学能力。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研修任务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学习美术专业知识：系统学习美术专业知识，包括绘画、雕塑、设计等各个领域。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研究美术教育教学理论：深入研究美术教育教学理论，了解美术教育的发展趋势和前沿动态。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实践教育教学技能：通过课堂教学、辅导学生等方式，实践教育教学技能，提高教学效果。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反思与总结：定期反思个人研修过程和成果，总结经验教训，不断完善个人研修计划。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研修目标和任务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个人现状分析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351" b="1935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专业技能和知识水平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扎实的美术基本功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经过多年的学习和实践，我具备了扎实的美术基本功，包括素描、色彩、构图等方面的技能。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丰富的艺术知识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通过阅读、学习、参观等多种途径，我积累了丰富的艺术知识，包括中外美术史、艺术理论、艺术评论等方面的内容。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熟练的教学技能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我具备了一定的教育教学能力，能够根据学生的不同特点和需求，制定相应的教学计划和方案。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不足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优势和不足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在教学经验和教育心理学方面，我还需要进一步加强学习和实践。同时，我也需要更加注重细节和规范，提高自己的专业素养。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我的优势在于对美术的热爱和执着，以及较强的学习能力和创新意识。此外，我还具备良好的沟通能力和团队合作精神。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我需要通过参加培训、观摩优秀教师的教学活动等方式，不断提高自己的教学水平和能力。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提高教学水平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我需要更加广泛地涉猎不同领域和流派的艺术作品，拓展自己的艺术视野和审美观念。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拓展艺术视野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我需要积极参与学术交流和研讨活动，加强自己的学术素养和研究能力，为推动美术教育事业的发展做出贡献。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加强学术研究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发展需求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研修内容与计划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美术基础理论与技能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美术创作实践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美术教育理论与实践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艺术鉴赏与评论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研修主题和课程安排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通过绘画、雕塑、版画等多种艺术形式进行创作实践，培养个人艺术风格和创造力。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学习美术史、艺术理论、绘画技巧等基础知识，提升个人艺术素养。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学习艺术鉴赏和评论的方法，培养独立思考和批判性思维。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学习美术教育理论、教学方法和技巧，提高美术教育教学能力。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自主学习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专家讲座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实践创作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学习方式和方法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利用图书馆、网络等资源，自主阅读相关书籍、文章，观看教学视频等。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与同学组成学习小组，定期交流学习心得和创作经验，互相学习和借鉴。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通过绘画、雕塑等艺术创作实践，将所学知识转化为实际能力。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邀请美术教育专家、艺术家等进行讲座，获取前沿知识和经验。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第一阶段（1-2个月）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学习美术基础理论与技能，完成相关作业和练习。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第二阶段（3-4个月）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进行美术创作实践，定期提交作品并接受指导。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第三阶段（5-6个月）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学习美术教育理论与实践，完成教学设计和试讲任务。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第四阶段（7-8个月）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进行艺术鉴赏与评论的学习和实践，提交评论文章或报告。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第五阶段（9-10个月）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总结学习成果，准备结业展览或汇报演出。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时间安排和进度计划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资源保障与合作支持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学校将提供专门的美术教室，配备专业的绘画工具、材料和多媒体设备，确保良好的学习环境。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美术教室与设备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图书资料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资金保障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学校图书馆将提供丰富的美术专业书籍、杂志和参考资料，供教师学习和备课。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学校将设立美术研修专项资金，用于支持教师的培训、学习、交流等活动。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学校提供的资源支持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https://d.book118.com/988133032025006035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2024-09-13T21:08:43.071</cp:lastPrinted>
  <dcterms:created xsi:type="dcterms:W3CDTF">2024-09-13T13:08:43Z</dcterms:created>
  <dcterms:modified xsi:type="dcterms:W3CDTF">2024-09-13T13:08:45Z</dcterms:modified>
</cp:coreProperties>
</file>