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2213F-DABA-4542-82AF-2B24047F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D2816-9C27-4B62-A7B3-1034C2CE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36BCA-8E43-4BA9-9162-B65EA406A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DF4CE-3902-479D-A83E-1DBF386A7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0AEBC-60CE-4D73-B4AB-9C2CA4A64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87DA8-15A1-41EC-B7BD-6DD51A77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226A7-D21F-498A-B955-C5E1BBE0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7AEEF-BE28-4B10-9CC6-31DCAC6C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5A7AD-667F-4C57-999D-182C2A5C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7BDAE-74EF-4BD5-B1B7-0344CDF3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C47DA-29DD-46CE-A7BA-0F974964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3040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原发性醛固酶增多症引发的高血压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原发性醛固酶增多症与高血压关系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原发性醛固酮增多症（Primary Aldosteronism，PA）是一种由于肾上腺皮质分泌过量醛固酮，导致体内潴钠、排钾、血容量增多、肾素-血管紧张素系统活性受抑，进而引起高血压和低血钾为主要临床表现的综合征。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醛固酮是肾上腺皮质球状带分泌的一种盐皮质激素，主要作用于肾脏远曲小管和肾皮质集合管，增加对钠离子的重吸收和促进钾离子的排泄。当醛固酮分泌过多时，会导致水钠潴留和钾离子排出增多，从而引起高血压和低血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原发性醛固酮增多症在高血压人群中的患病率约为5%～10%，是一种相对常见的高血压病因。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本病可发生于任何年龄，但以30～50岁多见，女性患者多于男性。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部分患者有家族遗传史，可能与基因突变有关。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734" r="327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年龄与性别分布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特发性醛固酮增多症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家族性醛固酮增多症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分泌醛固酮的肾上腺皮质癌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原发性醛固酮增多症的主要临床表现为高血压、低血钾和碱中毒。患者可出现头痛、头晕、心悸、乏力、肌肉痉挛、口渴、多尿等症状。长期低血钾还可导致心律失常、肾功能损害等严重后果。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根据病因和发病机制的不同，原发性醛固酮增多症可分为以下几种类型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约占原发性醛固酮增多症的60%～70%，是由肾上腺皮质球状带单个或多个腺瘤分泌过量醛固酮所致。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约占20%～30%，是由双侧肾上腺皮质增生导致醛固酮分泌增多所致。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是一种常染色体显性遗传病，由基因突变引起，表现为家族性发病和早期出现高血压、低血钾等症状。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较为罕见，约占1%～2%，是由肾上腺皮质癌分泌大量醛固酮所致，病情较重且预后较差。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原发性醛固酶增多症与高血压关系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醛固酮的生理作用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醛固酮是一种类固醇激素，主要由肾上腺皮质分泌。它在体内的主要作用是调节电解质平衡，尤其是钠和钾的平衡。醛固酮通过促进肾脏对钠的重吸收和钾的排泄，从而调节体液和血压。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醛固酮与血压的关系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当醛固酮分泌过多时，会导致体内钠潴留和钾丢失，进而引起体液容量增加和血压升高。这种作用机制使得醛固酮成为影响血压的重要因素之一。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醛固酮对血压影响机制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原发性醛固酶增多症通常是由于肾上腺皮质增生或肿瘤引起的。这些病变导致肾上腺皮质分泌过多的醛固酮，进而引发高血压。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肾上腺皮质增生或肿瘤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部分原发性醛固酶增多症患者存在家族遗传史，表明遗传因素在该病的发生发展中起一定作用。遗传因素可能导致肾上腺皮质对醛固酮分泌的调控异常，从而引发高血压。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原发性醛固酶增多症导致高血压原因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原发性醛固酶增多症导致醛固酮分泌过多，进而引起体液容量增加和血压升高。长期高血压状态会对心血管系统产生不良影响，增加心血管疾病的风险。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原发性醛固酶增多症对高血压的影响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高血压可能加重原发性醛固酶增多症的病情，促进肾上腺皮质增生或肿瘤的发展。同时，高血压本身也可能导致靶器官损害，如心、脑、肾等器官的并发症。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高血压对原发性醛固酶增多症的影响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两者间相互影响关系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血浆醛固酮与肾素活性比值（ARR）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是原发性醛固酮增多症筛查的重要指标，当ARR比值大于30且血浆醛固酮大于15ng/dl时，提示可能存在原发性醛固酮增多症。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血浆醛固酮浓度测定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用于确诊原发性醛固酮增多症，通常血浆醛固酮浓度会显著升高。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24小时尿钾排泄量测定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原发性醛固酮增多症患者24小时尿钾排泄量通常大于25mmol，有助于诊断。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实验室检查项目选择及意义解读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可清晰显示肾上腺形态、大小及是否存在肿瘤等异常，是原发性醛固酮增多症定位诊断的重要手段。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肾上腺CT扫描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肾上腺MRI检查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对于CT扫描难以诊断的病例，MRI可提供更多的信息，有助于准确定位病变。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可评估心脏大小、功能及是否存在心血管并发症，有助于全面评估患者病情。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影像学检查在诊断中应用价值评估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https://d.book118.com/988133040010006024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2024-08-30T22:50:45.055</cp:lastPrinted>
  <dcterms:created xsi:type="dcterms:W3CDTF">2024-08-30T14:50:45Z</dcterms:created>
  <dcterms:modified xsi:type="dcterms:W3CDTF">2024-08-30T14:50:47Z</dcterms:modified>
</cp:coreProperties>
</file>