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66C15-34A0-4D1C-B3B5-75812B004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8E093-9538-4D6C-9825-798302FE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0DAB6-218F-4504-B066-916881C5D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7E1F5-C7CC-47C9-8862-0935A820D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8FED2-4099-46C7-8023-22B0620D0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9C343-5CF8-47C7-B76E-CCDAF78F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88725A-65F5-40BF-A05F-382133971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F3605-28EA-4689-A123-A62936CAC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22E04-985A-49FC-8360-8060B3DBE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B7430-D552-4C19-A94B-569C8BFB6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DFB87-C075-4DC2-9183-E49AF86C6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4127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冷链行业2024年企业转型策略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企业转型必要性分析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企业转型策略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企业转型风险与应对措施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56" b="7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冷链行业概述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冷链行业定义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冷链行业是指通过控制温度和湿度，确保食品、药品等产品在生产、加工、储存、运输和销售过程中的质量和安全性的行业。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冷链行业涵盖范围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冷链行业涵盖了食品、药品、化工、花卉等多个领域，其核心是温度控制。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冷链行业特点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冷链行业具有高投入、高风险、高技术含量和高附加值的特点，其发展水平直接关系到人民生活质量和食品安全。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随着人们对食品安全和品质的要求不断提高，冷链行业的市场规模不断扩大。据统计，2022年中国冷链物流市场规模达到4916亿元，同比增长5.5%。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冷链技术不断进步，新型制冷技术、保温材料等不断涌现，为冷链行业的发展提供了有力支持。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政府出台了一系列政策措施，支持冷链行业的发展，包括加强冷链物流基础设施建设、提高冷链物流标准等。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冷链行业发展趋势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随着物联网、大数据等技术的不断发展，冷链物流将向智能化方向发展，实现温度监控、货物跟踪等功能的自动化和智能化。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环保意识的提高和政策的推动，将促使冷链物流向绿色化方向发展，减少能源消耗和碳排放。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随着冷链物流市场的不断细分，专业化将成为未来发展的重要趋势，企业将针对特定领域或特定产品提供专业化的冷链服务。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随着城市化进程的加速和区域经济的发展，冷链物流将向区域化方向发展，满足区域内食品、药品等产品的温度控制需求。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企业转型必要性分析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客户对冷链服务的需求日益多样化，要求企业提供更加专业、高效的服务以满足其个性化需求。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成本压力加大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人力、租金等成本不断上涨，给企业带来了较大的成本压力，需要通过转型提高效率、降低成本。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冷链物流企业数量增多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随着冷链市场的不断扩大，越来越多的企业进入冷链物流领域，竞争日趋激烈。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食品安全法规的制约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食品安全法规对企业提出了更高的标准要求，需要企业加强质量监控，确保食品安全。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国家对冷链行业的支持政策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政府出台了一系列支持冷链行业发展的政策，鼓励企业加大投入、提高服务水平。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环保法规的制约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随着环保法规的日益严格，企业需要加大环保投入，改进技术，降低污染排放。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政策法规推动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通过转型提升企业品牌影响力，树立良好的企业形象，提高市场占有率。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提高盈利能力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通过转型拓展业务领域，实现多元化经营，降低经营风险。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通过转型提高企业的盈利能力，实现可持续发展。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企业自身发展需求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企业转型策略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https://d.book118.com/988134127003006031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2024-09-07T15:47:28.689</cp:lastPrinted>
  <dcterms:created xsi:type="dcterms:W3CDTF">2024-09-07T07:47:28Z</dcterms:created>
  <dcterms:modified xsi:type="dcterms:W3CDTF">2024-09-07T07:47:30Z</dcterms:modified>
</cp:coreProperties>
</file>