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80B60-EAB6-466D-8808-D01ED0A38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9CA0B-9763-46E3-BACD-782722C1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07081-9E29-4F05-904E-659338FB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5FCDC-C913-46BF-8FC2-CA884EDA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31C8C-4FC2-48D3-BC72-8D4CB6E2E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0B245-CE50-43E3-B4EF-2F4B5738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20543-DE84-4B11-B5E4-A976FE33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BA748-FC6A-4CCF-8D6E-FA969BBCE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3C3E9-89A6-4BC2-B2F6-653B842C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C6102-5085-4EB9-9464-D628DC62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CB2B7-E7EF-4AA4-A805-E89D993F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5142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离婚协议书的权利和义务均等原则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权利和义务均等原则解读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财产分割中权利和义务均等实现方式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抚养权安排中权利和义务均等保障措施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离婚协议书撰写注意事项及技巧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案例分析：权利和义务均等原则在离婚协议中应用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离婚协议书的主要作用是明确双方当事人在离婚后的权利和义务，避免或减少因离婚而产生的纠纷和矛盾。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通过签署离婚协议书，双方当事人可以更加理性、平和地处理离婚事宜，保护各自的合法权益。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807" r="780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离婚协议书是夫妻双方自愿离婚并就财产分割、子女抚养等问题达成协议时，所签署的一种具有法律效力的书面文件。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在离婚协议书中，双方当事人地位平等，享有同等的权利和义务。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双方当事人应当就财产分割、子女抚养等问题进行充分协商，达成一致意见，并在协议书中予以明确。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离婚协议书一经签署，即对双方当事人具有法律约束力，双方必须严格遵守协议内容，履行各自的义务。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双方当事人地位与权利义务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法律效力及执行保障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离婚协议书经双方当事人签字盖章后生效，具有法律效力。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如一方当事人不履行离婚协议书中的义务，另一方当事人可以向人民法院提起诉讼，要求确认协议效力并强制执行。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人民法院在审理涉及离婚协议书的案件时，将依法审查协议内容是否合法、有效，并依法作出判决或裁定。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权利和义务均等原则解读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平等原则是离婚协议书的基础，要求双方在协议中享有平等的地位和权利。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离婚协议应确保双方在财产分割、抚养权、探视权等方面享有平等的待遇。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协议内容应遵循公平原则，不得偏袒任何一方，确保双方权益得到平等保障。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平等原则在离婚协议中体现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财产分割应遵循公平原则，根据双方贡献、婚姻期间共同财产等因素进行合理分配。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抚养权安排应以孩子最大利益为出发点，确保孩子得到双方父母的关爱和照顾。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40" b="1424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离婚协议应明确抚养费的支付方式、金额和时间等，以保障孩子的正常生活和教育。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财产分割与抚养权安排公平性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离婚协议应明确双方的责任和义务，包括财产分割、抚养权、探视权等方面的具体事项。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协议双方应自觉履行协议内容，确保各项条款得到有效执行。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如有违约情况，双方可通过法律途径进行维权，要求对方承担相应的法律责任。同时，社会监督和法律监督也是确保协议履行的重要手段。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477" b="147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546" r="954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8544" r="8544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双方责任明确与履行监督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财产分割中权利和义务均等实现方式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在婚姻关系存续期间所得的财产，除非另有约定或法律规定为个人财产，否则均视为夫妻共同财产。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共同财产认定标准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双方应提供完整的财产清单，包括房产、车辆、存款、投资等，并经过双方确认。如有争议，可委托专业机构进行评估。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共同财产认定程序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共同财产认定标准及程序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协商分割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双方应本着公平、公正的原则，通过协商达成财产分割协议。协议内容应明确、具体，包括财产种类、数量、分割方式等。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判决分割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如双方无法协商一致，可向法院提起诉讼，由法院根据具体情况进行判决。法院在判决时会考虑双方的贡献、需求、财产来源等因素，以实现公平分割。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公平分割原则下具体操作方法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https://d.book118.com/988135142100006037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2024-09-17T13:24:18.899</cp:lastPrinted>
  <dcterms:created xsi:type="dcterms:W3CDTF">2024-09-17T05:24:18Z</dcterms:created>
  <dcterms:modified xsi:type="dcterms:W3CDTF">2024-09-17T05:24:21Z</dcterms:modified>
</cp:coreProperties>
</file>