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686AA-8E3F-40E4-A7E0-5D8040A8C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7E62C-F082-4994-8401-E120E18CF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67F3E-C266-4FB2-A225-E35C1454A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CE29D-1C67-4B5B-AC02-627959C94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CB648-B543-4860-9D87-449A5E568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7019A-5178-4BBB-A1CF-09E143C7E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EB0D4A-D308-4E38-992D-E529110D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E1534-BBC0-421A-8054-A0112B7E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8AF68-F2C5-421C-A566-E1DD069E5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B2196-013B-4537-9FC5-411B0128E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343E4-DC91-497B-90DC-7333698E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60011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推拿医馆项目融资方案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88479" y="5357665"/>
            <a:ext cx="3215042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88479" y="5886341"/>
            <a:ext cx="3215042" cy="4004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融资方式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债务融资方案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混合融资方案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为社区居民提供专业、优质的推拿医疗服务，传承和弘扬中医文化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项目规模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初期开设中医推拿医馆1家，预计未来3年内拓展至5家分店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传统中医推拿医馆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5" r="31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随着人们生活节奏加快，亚健康状态普遍，中医推拿受到越来越多人的青睐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市场上已有一些中医推拿连锁品牌，但大多数品牌定位中高端，价格较高，针对普通人群的市场空白较大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1000万元人民币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融资金额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股权融资、债权融资等多元化融资方式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主要用于门店选址及装修、购置医疗设备、招聘医护人员、品牌推广等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资金用途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项目投资亮点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随着人们生活水平的提高，对于健康养生的需求越来越大，推拿医馆项目能够满足市场对于健康服务的需求。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生活节奏的加快，人们对于身体健康的关注度不断提高，推拿医馆作为传统的中医养生方式，越来越受到广大消费者的青睐。通过对市场进行调研和分析，我们发现推拿医馆项目的市场需求持续增长，具有广阔的市场前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推拿医馆行业具有良好的发展前景，政策支持力度也在不断加大。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随着国家对于中医药产业的重视和支持力度的加大，推拿医馆行业也迎来了良好的发展机遇。此外，消费者对于健康养生的需求不断增长，也为推拿医馆行业的发展提供了有力的市场支撑。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行业前景好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推拿医馆项目具有稳定的收益来源，能够保证投资回报的稳定性。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推拿医馆项目通过提供专业的中医推拿服务，收取合理的服务费用，获得稳定的收益。同时，通过合理的运营和管理，可以实现成本的降低和效益的提高，为投资者带来稳定的投资回报。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收益稳定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推拿医馆项目具有可控的风险，通过科学的管理和运营可以有效降低风险。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在推拿医馆项目的实施过程中，可能会遇到一些风险和挑战，如市场竞争、人员管理、服务质量等问题。但是，通过科学的管理和运营，可以有效地降低和化解这些风险，保证项目的顺利实施和成功运营。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风险可控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融资方式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发行股票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7" r="5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22" r="32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股权融资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发行股票是一种常见的股权融资方式，通过向投资者发行股票，获得资金支持。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私募股权是指向少数投资者出售股权，以获得所需资金。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风险投资是一种投资于高风险、高回报项目的股权融资方式。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向银行申请贷款是常见的债务融资方式。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发行债券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583" r="2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商业票据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发行债券是一种债务融资方式，通过向投资者发行债券，获得资金支持。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商业票据是一种短期债务融资方式，通常用于短期资金需求。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债务融资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夹层融资是一种混合融资方式，结合了股权和债务的特点。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夹层融资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可转换债券是一种可以在特定条件下转换为股票的债券。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可转换债券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优先股是一种可以优先获得股息和公司剩余财产分配的股票。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混合融资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融资规模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融资规模根据项目实际需求确定，以确保项目顺利进行。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预计融资1000万人民币，用于购买物业、装修、设备采购以及运营初期的流动资金。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70%用于购买物业和装修，确保医馆的稳定运营和患者的舒适体验。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20%用于设备采购，提高医馆的专业水平和服务质量。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10%用于运营初期的流动资金，确保医馆在初期阶段的正常运转。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融资用途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https://d.book118.com/988136001101006024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2024-08-31T20:45:36.585</cp:lastPrinted>
  <dcterms:created xsi:type="dcterms:W3CDTF">2024-08-31T12:45:36Z</dcterms:created>
  <dcterms:modified xsi:type="dcterms:W3CDTF">2024-08-31T12:45:38Z</dcterms:modified>
</cp:coreProperties>
</file>