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B35E1-00A9-4874-AC70-945FB358F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1408E-2EF2-4128-8848-0F3AF98CB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F33CE-B584-4DE5-95D6-ECE6B25FD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C3722B-42D9-458A-88C2-0164F41AF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1561EE-FE97-4065-8062-7492974A6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780C3C-317C-42D0-93EC-B7628E08F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599855-1328-43BA-A36C-2A0FE5F48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86594-A4AE-449F-9F72-CAD622EBE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78DF35-A2DB-47DA-BE8F-39C417634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2DD48-79C5-434C-8CE8-A98BA3DC4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BE2A9-5B8B-48E3-A7DE-0BDC28519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16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0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7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3600606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安全生产管理制度培训课程学习网站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安全生产管理核心制度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安全生产管理操作规范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安全生产事故案例分析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企业安全文化建设与宣传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法律法规与标准规范解读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安全生产管理制度是企业为保障员工人身安全、确保生产顺利进行而制定的一系列规章制度。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建立健全的安全生产管理制度，有助于企业规范生产流程、提高生产效率、降低事故风险，从而保障员工生命安全和企业财产安全。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明确各级管理人员和员工在安全生产中的职责和权利。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安全生产责任制度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对员工进行定期的安全生产知识培训，提高员工安全意识和操作技能。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安全生产教育培训制度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定期对生产现场、设备、人员进行安全检查，及时发现和消除安全隐患。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安全生产检查制度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制定应急预案，明确应急组织、通讯联络、现场处置等方面的要求，确保在紧急情况下能够迅速、有效地进行处置。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安全生产事故应急处理制度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安全生产管理制度起源于工业革命时期，随着工业生产的规模化和复杂化，安全生产问题日益突出，促使企业开始建立相应的管理制度。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随着科技的不断进步和法规的日益完善，安全生产管理制度也在不断发展和完善。例如，引入先进的生产技术和管理理念、制定更为严格的法规和标准等。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未来，随着人工智能、大数据等技术的广泛应用，安全生产管理制度将朝着智能化、精细化、个性化的方向发展。同时，企业将更加注重员工的参与和合作，共同营造安全、健康的生产环境。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安全生产管理核心制度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实行安全生产目标管理，制定并落实安全生产责任制考核办法。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定期进行安全生产责任制落实情况考核。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开展安全生产宣传教育活动，提高全员安全意识。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对新入职员工进行三级安全教育，确保员工掌握必要的安全生产知识。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定期组织员工进行安全操作规程、应急救援等方面的培训。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安全生产教育制度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定期组织全面的安全生产大检查，及时发现和消除事故隐患。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对检查中发现的问题进行跟踪，确保问题得到及时整改。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制定安全生产检查计划，明确检查的目的、要求、内容和具体计划。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安全生产检查制度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建立事故报告程序，确保事故发生后能够及时、准确地上报。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成立事故调查组，对事故原因进行深入调查，查明事故真相。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根据事故调查结果，对责任人进行处理，并制定防范措施，防止类似事故再次发生。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安全生产事故报告与调查处理制度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安全生产管理操作规范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在使用设备前，必须进行全面的检查，确保设备处于良好状态，避免因设备故障导致安全事故。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设备使用前检查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设备操作规程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设备维护保养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每台设备都应配备相应的操作规程，操作人员必须严格按照规程进行操作，禁止违规操作。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定期对设备进行维护保养，确保设备始终处于良好状态，降低故障率。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设备安全操作规范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在进行危险作业前，必须向相关部门提交申请并获得批准，确保作业过程符合安全要求。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危险作业审批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在危险作业现场，必须设置专职安全监管人员，对作业过程进行全程监管，确保作业安全。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危险作业现场监管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作业人员必须配备相应的安全防护用品，并采取必要的安全防护措施，确保自身安全。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危险作业安全防护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危险作业安全操作规范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劳动防护用品使用规范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用品选用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根据作业环境和工种特点，选用适当的劳动防护用品，确保用品符合国家标准和行业规定。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用品检查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定期对劳动防护用品进行检查，确保用品完好无损、性能良好。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用品更换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当劳动防护用品损坏或性能下降时，必须及时更换，确保用品始终处于良好状态。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针对可能发生的各类突发事件，制定相应的应急预案，明确应急处置措施和责任人。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定期组织应急演练，提高员工应急处置能力和协同配合能力。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应急演练实施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对演练效果进行评估和总结，不断完善应急预案和演练方案，提高应急处置水平。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演练效果评估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应急预案与演练规范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安全生产事故案例分析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https://d.book118.com/988136006062006036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2024-09-15T19:03:44.929</cp:lastPrinted>
  <dcterms:created xsi:type="dcterms:W3CDTF">2024-09-15T11:03:44Z</dcterms:created>
  <dcterms:modified xsi:type="dcterms:W3CDTF">2024-09-15T11:03:47Z</dcterms:modified>
</cp:coreProperties>
</file>