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7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190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71ED2E-557C-4611-A158-4EB01B757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1F1B3-F456-4A25-A4AC-BF28C6A43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9D6B59-C76C-45BF-8F89-005A37F35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BCC975-44E2-47B5-9EF8-CBBFE2B66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4774EA-6D6C-4D6E-A72F-73B7F30B7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785EFD-7D9A-4F2C-8284-DACDEACBD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7C1956-2EEB-4C96-817C-2070A8013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042874-6805-46AE-A9AF-16ABE9F34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DF7C19-F1C6-4EDB-A611-FEB36A975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3DA061-7EC3-42BB-9AED-E333DE4FD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3937A-0DF4-4046-9BE2-205D68441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0763" r:id="rId2"/>
    <p:sldLayoutId id="2147490764" r:id="rId3"/>
    <p:sldLayoutId id="2147490765" r:id="rId4"/>
    <p:sldLayoutId id="2147490766" r:id="rId5"/>
    <p:sldLayoutId id="2147490767" r:id="rId6"/>
    <p:sldLayoutId id="2147490768" r:id="rId7"/>
    <p:sldLayoutId id="2147490769" r:id="rId8"/>
    <p:sldLayoutId id="2147490770" r:id="rId9"/>
    <p:sldLayoutId id="2147490771" r:id="rId10"/>
    <p:sldLayoutId id="2147490772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28.xml" /><Relationship Id="rId20" Type="http://schemas.openxmlformats.org/officeDocument/2006/relationships/tags" Target="../tags/tag146.xml" /><Relationship Id="rId21" Type="http://schemas.openxmlformats.org/officeDocument/2006/relationships/tags" Target="../tags/tag147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136041003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环境可行性研究报告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A CLICK TO UNLIMITED POSSIBILITES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环境现状分析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项目对环境的影响分析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环境保护措施与建议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环境风险评估与对策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项目背景与目的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项目背景与目的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项目背景介绍</a:t>
            </a:r>
            <a:endParaRPr lang="zh-CN" altLang="en-US"/>
          </a:p>
        </p:txBody>
      </p:sp>
      <p:sp>
        <p:nvSpPr>
          <p:cNvPr id="104893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3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项目背景：介绍项目的起源、发展历程和当前面临的挑战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4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4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4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目的：明确项目的目标、意义和价值，以及项目预期达到的效果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4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4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目标受众：说明项目的受益者、利益相关者和影响范围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5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研究方法：介绍项目采用的研究方法、技术手段和数据来源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研究目的和意义</a:t>
            </a:r>
            <a:endParaRPr lang="zh-CN" altLang="en-US"/>
          </a:p>
        </p:txBody>
      </p:sp>
      <p:sp>
        <p:nvSpPr>
          <p:cNvPr id="104899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明确项目背景和目的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阐述研究的重要性和必要性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说明研究的目的和意义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强调研究的科学性和可行性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环境现状分析</a:t>
            </a:r>
            <a:endParaRPr lang="zh-CN" altLang="en-US"/>
          </a:p>
        </p:txBody>
      </p:sp>
      <p:sp>
        <p:nvSpPr>
          <p:cNvPr id="104905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自然环境现状</a:t>
            </a:r>
            <a:endParaRPr lang="zh-CN" altLang="en-US"/>
          </a:p>
        </p:txBody>
      </p:sp>
      <p:sp>
        <p:nvSpPr>
          <p:cNvPr id="104911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水资源：水资源短缺，水污染严重，许多河流湖泊受到不同程度的污染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空气质量：近年来，空气质量逐渐下降，主要污染物包括PM2.5、NOx等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土壤环境：土壤污染问题日益突出，重金属、农药残留等污染物对土壤造成损害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生物多样性：生物多样性受到威胁，许多物种数量减少甚至濒临灭绝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社会环境现状</a:t>
            </a:r>
            <a:endParaRPr lang="zh-CN" altLang="en-US"/>
          </a:p>
        </p:txBody>
      </p:sp>
      <p:sp>
        <p:nvSpPr>
          <p:cNvPr id="104916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人口分布与增长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资源利用与消耗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环境保护政策与措施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经济发展水平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生态环境现状</a:t>
            </a:r>
            <a:endParaRPr lang="zh-CN" altLang="en-US"/>
          </a:p>
        </p:txBody>
      </p:sp>
      <p:sp>
        <p:nvSpPr>
          <p:cNvPr id="104923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空气质量：近年来，空气质量逐渐下降，主要污染物包括PM2.5、NO2等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水环境：水污染问题严重，河流、湖泊等水体受到不同程度的污染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土壤环境：土壤污染问题日益突出，主要污染物包括重金属、农药残留等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生物多样性：生物多样性受到威胁，许多物种数量减少或濒临灭绝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项目对环境的影响分析</a:t>
            </a:r>
            <a:endParaRPr lang="zh-CN" altLang="en-US"/>
          </a:p>
        </p:txBody>
      </p:sp>
      <p:sp>
        <p:nvSpPr>
          <p:cNvPr id="104929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项目建设对环境的影响</a:t>
            </a:r>
            <a:endParaRPr lang="zh-CN" altLang="en-US"/>
          </a:p>
        </p:txBody>
      </p:sp>
      <p:sp>
        <p:nvSpPr>
          <p:cNvPr id="1049360" name="任意多边形 20"/>
          <p:cNvSpPr/>
          <p:nvPr>
            <p:custDataLst>
              <p:tags r:id="rId2"/>
            </p:custDataLst>
          </p:nvPr>
        </p:nvSpPr>
        <p:spPr>
          <a:xfrm rot="2700000">
            <a:off x="116056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838200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空气污染：项目建设和运营过程中产生的废气、粉尘等对空气质量的影响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2"/>
          <p:cNvSpPr/>
          <p:nvPr>
            <p:custDataLst>
              <p:tags r:id="rId4"/>
            </p:custDataLst>
          </p:nvPr>
        </p:nvSpPr>
        <p:spPr>
          <a:xfrm>
            <a:off x="957994" y="2837551"/>
            <a:ext cx="1568086" cy="11104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6" name="任意多边形 18"/>
          <p:cNvSpPr/>
          <p:nvPr>
            <p:custDataLst>
              <p:tags r:id="rId5"/>
            </p:custDataLst>
          </p:nvPr>
        </p:nvSpPr>
        <p:spPr>
          <a:xfrm rot="5400000">
            <a:off x="3338389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015350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水污染：项目建设和运营过程中产生的废水、废渣等对水环境的影响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3"/>
          <p:cNvSpPr/>
          <p:nvPr>
            <p:custDataLst>
              <p:tags r:id="rId7"/>
            </p:custDataLst>
          </p:nvPr>
        </p:nvSpPr>
        <p:spPr>
          <a:xfrm>
            <a:off x="3135144" y="2837551"/>
            <a:ext cx="1568086" cy="111045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91827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噪声污染：项目建设和运营过程中产生的噪声对周围居民和生态环境的影响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4"/>
          <p:cNvSpPr/>
          <p:nvPr>
            <p:custDataLst>
              <p:tags r:id="rId10"/>
            </p:custDataLst>
          </p:nvPr>
        </p:nvSpPr>
        <p:spPr>
          <a:xfrm>
            <a:off x="5312293" y="2837551"/>
            <a:ext cx="1568086" cy="111045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368976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土壤污染：项目建设和运营过程中产生的废渣、重金属等对土壤环境的影响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5"/>
          <p:cNvSpPr/>
          <p:nvPr>
            <p:custDataLst>
              <p:tags r:id="rId13"/>
            </p:custDataLst>
          </p:nvPr>
        </p:nvSpPr>
        <p:spPr>
          <a:xfrm>
            <a:off x="7488770" y="2837551"/>
            <a:ext cx="1568086" cy="111045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4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6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546126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生态破坏：项目建设和运营过程中对周围生态环境的影响，如破坏植被、影响野生动物栖息地等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5"/>
          <p:cNvSpPr/>
          <p:nvPr>
            <p:custDataLst>
              <p:tags r:id="rId16"/>
            </p:custDataLst>
          </p:nvPr>
        </p:nvSpPr>
        <p:spPr>
          <a:xfrm>
            <a:off x="9665920" y="2837551"/>
            <a:ext cx="1568086" cy="111045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项目运营对环境的影响</a:t>
            </a:r>
            <a:endParaRPr lang="zh-CN" altLang="en-US"/>
          </a:p>
        </p:txBody>
      </p:sp>
      <p:sp>
        <p:nvSpPr>
          <p:cNvPr id="104942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资源利用对环境的影响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生态保护对环境的影响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4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排放物对环境的影响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4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能源消耗对环境的影响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https://d.book118.com/988136041003006047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1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6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4">
      <vt:lpstr>Arial</vt:lpstr>
      <vt:lpstr>Calibri</vt:lpstr>
      <vt:lpstr>微软雅黑</vt:lpstr>
      <vt:lpstr>Calibri Light</vt:lpstr>
      <vt:lpstr>+中文标题</vt:lpstr>
      <vt:lpstr>宋体</vt:lpstr>
      <vt:lpstr>Office Theme</vt:lpstr>
      <vt:lpstr>环境可行性研究报告</vt:lpstr>
      <vt:lpstr>目录</vt:lpstr>
      <vt:lpstr>添加章节标题</vt:lpstr>
      <vt:lpstr>项目背景与目的</vt:lpstr>
      <vt:lpstr>PowerPoint Presentation</vt:lpstr>
      <vt:lpstr>项目背景介绍</vt:lpstr>
      <vt:lpstr>研究目的和意义</vt:lpstr>
      <vt:lpstr>环境现状分析</vt:lpstr>
      <vt:lpstr>PowerPoint Presentation</vt:lpstr>
      <vt:lpstr>自然环境现状</vt:lpstr>
      <vt:lpstr>社会环境现状</vt:lpstr>
      <vt:lpstr>生态环境现状</vt:lpstr>
      <vt:lpstr>项目对环境的影响分析</vt:lpstr>
      <vt:lpstr>PowerPoint Presentation</vt:lpstr>
      <vt:lpstr>项目建设对环境的影响</vt:lpstr>
      <vt:lpstr>项目运营对环境的影响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2024-09-28T01:49:01.730</cp:lastPrinted>
  <dcterms:created xsi:type="dcterms:W3CDTF">2024-09-27T17:49:01Z</dcterms:created>
  <dcterms:modified xsi:type="dcterms:W3CDTF">2024-09-27T17:49:03Z</dcterms:modified>
</cp:coreProperties>
</file>