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A3CCD-A77F-4219-B501-3D4B4BE04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E9B29-A6CD-418E-AE9D-2F929CBFD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3AF90-BA12-4E45-9EB0-979C306BB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B3D87-D857-4AE0-857F-535A0CD9F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9CECE-1032-40F5-A00E-D1742BFA1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E086FE-43B1-4307-8323-AFEC7243B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9B6B20-6955-444D-A3E1-C2A475F08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F48F2-61BB-48D0-A8F2-1E6874F1F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1B708-716D-44C6-BA02-D430C2479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29034-A5C1-47D0-B2BB-B92C6CEEF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C4ADC-D6A1-4D60-A953-527217E12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16" r:id="rId2"/>
    <p:sldLayoutId id="2147484117" r:id="rId3"/>
    <p:sldLayoutId id="2147484118" r:id="rId4"/>
    <p:sldLayoutId id="2147484119" r:id="rId5"/>
    <p:sldLayoutId id="2147484120" r:id="rId6"/>
    <p:sldLayoutId id="2147484121" r:id="rId7"/>
    <p:sldLayoutId id="2147484122" r:id="rId8"/>
    <p:sldLayoutId id="2147484123" r:id="rId9"/>
    <p:sldLayoutId id="2147484124" r:id="rId10"/>
    <p:sldLayoutId id="214748412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604300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 CLICK TO UNLIMITED POSSIBILITES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A CLICK TO UNLIMITED POSSIBILITES,a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云端安全和数据隔离的培训课程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课程目标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课程内容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课程对象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课程形式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课程安排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课程目标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了解云端安全和数据隔离的重要性</a:t>
            </a:r>
            <a:endParaRPr lang="zh-CN" altLang="en-US"/>
          </a:p>
        </p:txBody>
      </p:sp>
      <p:sp>
        <p:nvSpPr>
          <p:cNvPr id="10490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云端安全和数据隔离的概念和重要性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云端安全和数据隔离的最佳实践和案例分析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云端安全和数据隔离的策略和措施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云端安全和数据隔离的挑战和风险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掌握云端安全和数据隔离的基本概念</a:t>
            </a:r>
            <a:endParaRPr lang="zh-CN" altLang="en-US"/>
          </a:p>
        </p:txBody>
      </p:sp>
      <p:sp>
        <p:nvSpPr>
          <p:cNvPr id="104910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掌握云端安全和数据隔离的基本原理和技术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了解云端安全和数据隔离的基本概念和重要性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了解云端安全和数据隔离的常见问题和挑战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掌握云端安全和数据隔离的基本策略和最佳实践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掌握云端安全和数据隔离的实践方法</a:t>
            </a:r>
            <a:endParaRPr lang="zh-CN" altLang="en-US"/>
          </a:p>
        </p:txBody>
      </p:sp>
      <p:sp>
        <p:nvSpPr>
          <p:cNvPr id="104916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掌握云端安全和数据隔离的实践方法，包括策略制定、实施步骤等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了解如何应对云端安全和数据隔离的挑战，提高安全性和可靠性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掌握云端安全和数据隔离的基本概念和原理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了解常见的云端安全和数据隔离技术及其优缺点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课程内容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云端安全概述</a:t>
            </a:r>
            <a:endParaRPr lang="zh-CN" altLang="en-US"/>
          </a:p>
        </p:txBody>
      </p:sp>
      <p:sp>
        <p:nvSpPr>
          <p:cNvPr id="10492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云端安全定义与重要性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云端安全面临的威胁与挑战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云端安全的核心技术与应用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云端安全最佳实践与案例分析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数据隔离技术</a:t>
            </a:r>
            <a:endParaRPr lang="zh-CN" altLang="en-US"/>
          </a:p>
        </p:txBody>
      </p:sp>
      <p:sp>
        <p:nvSpPr>
          <p:cNvPr id="10493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数据隔离的概念和重要性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数据隔离技术在云端安全中的应用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数据隔离技术的未来发展趋势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数据隔离的分类和实现方式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云端安全和数据隔离的最佳实践</a:t>
            </a:r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云端安全概述：介绍云端安全的概念、重要性以及面临的挑战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数据隔离技术：介绍数据隔离的原理、技术实现以及在云端的应用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最佳实践案例：分享一些成功的云端安全和数据隔离的实践案例，包括架构设计、安全策略、数据保护等方面的最佳实践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课程总结与展望：总结本次培训课程的主要内容，并展望未来云端安全和数据隔离的发展趋势和挑战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云端安全和数据隔离的案例分析</a:t>
            </a:r>
            <a:endParaRPr lang="zh-CN" altLang="en-US"/>
          </a:p>
        </p:txBody>
      </p:sp>
      <p:sp>
        <p:nvSpPr>
          <p:cNvPr id="104949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案例描述：详细描述案例的具体情况，包括攻击手段、攻击过程、数据泄露或被篡改的情况等。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案例背景：介绍案例发生的背景和原因，包括企业或组织的基本情况、云端安全和数据隔离的重要性等。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案例分析：对案例进行深入分析，包括攻击者的动机、攻击手段的优缺点、数据隔离的重要性等。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案例总结：总结案例的经验教训，提出加强云端安全和数据隔离的措施和建议。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课程形式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线上视频课程</a:t>
            </a:r>
            <a:endParaRPr lang="zh-CN" altLang="en-US"/>
          </a:p>
        </p:txBody>
      </p:sp>
      <p:sp>
        <p:nvSpPr>
          <p:cNvPr id="104961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课程形式：通过在线视频平台进行授课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课程内容：讲解云端安全和数据隔离的相关知识和技能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课程时间：根据实际情况安排，一般不超过2小时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课程目标：使学员掌握云端安全和数据隔离的基本概念和技能，提高安全意识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线下培训课程</a:t>
            </a:r>
            <a:endParaRPr lang="zh-CN" altLang="en-US"/>
          </a:p>
        </p:txBody>
      </p:sp>
      <p:sp>
        <p:nvSpPr>
          <p:cNvPr id="104966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培训时间：持续5天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培训地点：某大型会议中心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培训内容：云端安全和数据隔离的理论知识和实践操作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培训方式：采用讲座、案例分析、小组讨论等多种形式进行培训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https://d.book118.com/988136043003006047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宋体</vt:lpstr>
      <vt:lpstr>Office Theme</vt:lpstr>
      <vt:lpstr>云端安全和数据隔离的培训课程</vt:lpstr>
      <vt:lpstr>目录</vt:lpstr>
      <vt:lpstr>添加章节标题</vt:lpstr>
      <vt:lpstr>课程目标</vt:lpstr>
      <vt:lpstr>了解云端安全和数据隔离的重要性</vt:lpstr>
      <vt:lpstr>掌握云端安全和数据隔离的基本概念</vt:lpstr>
      <vt:lpstr>掌握云端安全和数据隔离的实践方法</vt:lpstr>
      <vt:lpstr>课程内容</vt:lpstr>
      <vt:lpstr>云端安全概述</vt:lpstr>
      <vt:lpstr>数据隔离技术</vt:lpstr>
      <vt:lpstr>云端安全和数据隔离的最佳实践</vt:lpstr>
      <vt:lpstr>云端安全和数据隔离的案例分析</vt:lpstr>
      <vt:lpstr>课程形式</vt:lpstr>
      <vt:lpstr>线上视频课程</vt:lpstr>
      <vt:lpstr>线下培训课程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2024-09-28T01:49:02.777</cp:lastPrinted>
  <dcterms:created xsi:type="dcterms:W3CDTF">2024-09-27T17:49:02Z</dcterms:created>
  <dcterms:modified xsi:type="dcterms:W3CDTF">2024-09-27T17:49:05Z</dcterms:modified>
</cp:coreProperties>
</file>