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C16B9-3B06-4D3C-81F6-25D645CD2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17C7F-2231-4B77-A1B6-2B729BF81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56440-A4BB-4CBD-98A3-0A767BFC4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CA131-C507-49C7-B3DA-525F4DEFB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A86616-53F3-4893-A58D-80B50027F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0F064-598C-4BCA-81DF-A16A9804D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C781A1-F852-42B1-98E3-0992E4DF9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FF812-1153-4F29-8F29-AB8767CB2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06FE4-6961-439D-B644-F4F28F867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D5246-47F5-4931-8D2B-FFE55D66C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3F92B-E189-4BFB-961D-FB4433CD1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3706605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南方电网人才需求分析报告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南方电网概述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人才培养与引进策略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85" r="16885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南方电网作为中国南方地区的电力供应和销售企业，承担着保障电力供应、优化资源配置、促进能源转型等重要职责。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随着能源结构的调整和技术的不断更新，南方电网在运营和发展过程中面临着一系列挑战，其中人才需求的变化是关键因素之一。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本报告旨在分析南方电网当前和未来的人才需求，为制定人才引进、培养和激励政策提供依据。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通过深入剖析南方电网的人才需求特点和发展趋势，本报告旨在提高企业的人才竞争力，推动南方电网的可持续发展。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南方电网概述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南方电网承担着保障华南地区电力供应的重要使命，致力于提供安全、可靠、高效的电力服务。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南方电网是中国的三大电网公司之一，负责华南地区的电力供应和运营。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南方电网覆盖广东、广西、云南、贵州、海南等五个省份，拥有较为完善的电网基础设施。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南方电网简介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南方电网的发展历程与现状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南方电网成立于2002年，经过多年的发展，已经成为国内领先的电网企业之一。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南方电网在发展过程中，不断推进技术创新和管理升级，加强了电网的智能化、绿色化建设。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目前，南方电网的供电服务已经覆盖了华南地区近2亿人口，为当地经济社会发展提供了重要的支撑。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人才需求概述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南方电网作为国内领先的电力供应企业，对人才的需求呈现出多元化和高端化的特点。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随着电力市场的竞争加剧和技术的不断创新，南方电网对人才的需求也日益迫切。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未来几年，南方电网将重点引进和培养一批高层次、复合型、创新型人才，以满足企业发展的需要。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29" r="1562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南方电网的核心业务是电力供应，因此需要大量的电力工程专业技术人才。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电力工程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随着智能电网的发展，信息技术专业人才在南方电网的需求也越来越大。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电力市场的竞争越来越激烈，南方电网需要具备市场营销专业技能的人才来开拓市场。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企业运营需要有效的财务管理支持，因此财务管理专业人才也是南方电网的重要需求之一。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542" b="15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南方电网的工作需要各部门、各岗位的协同合作，因此团队协作能力是必备的素质。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良好的沟通能力有助于企业内部信息的有效传递和外部关系的维护。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在电力市场和技术快速发展的背景下，具备创新能力的人才能够为企业带来更多的竞争优势。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电力行业关乎国计民生，因此责任心是南方电网对人才的基本要求之一。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素质能力需求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南方电网需要形成合理的年龄结构，以保持企业的活力和稳定性。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随着企业技术的不断升级和创新，高学历人才的需求也越来越大。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南方电网需要不同专业背景的人才来满足企业多元化发展的需求。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性别结构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企业应注重性别平衡，以充分发挥不同性别人才的特长和优势。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人才结构需求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https://d.book118.com/988137066051006037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2024-09-17T04:34:48.455</cp:lastPrinted>
  <dcterms:created xsi:type="dcterms:W3CDTF">2024-09-16T20:34:48Z</dcterms:created>
  <dcterms:modified xsi:type="dcterms:W3CDTF">2024-09-16T20:34:50Z</dcterms:modified>
</cp:coreProperties>
</file>