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5BDCA-F265-4BCF-9C94-2697592A9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F9230-D27A-4B2B-BE8A-03CDBDEE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2DE47-4172-4B00-B0D8-095732C8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E965F-F839-40D3-8E6A-C25C0B24E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6DC717-3618-472A-B691-32FCEAB9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9298A8-3005-46A1-9673-7189653C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8FF58-7664-4C00-9C96-FEFF1830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5063D-61A2-435F-8D2A-C6B68401E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C8E3A-732B-4EB3-99BC-94823EC53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D41FA-4901-45DE-BAFC-BEAEBDF5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A83F9-C152-4C1B-9665-7B354421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40002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酶联免疫吸附试验ELISA手工操作注意事项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酶联免疫吸附试验ELISA简介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实验室环境与设备准备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样品处理与加样技巧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酶标板包被与封闭操作要点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显色反应与终止反应操作指南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结果分析与判读方法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ELISA手工操作常见问题及解决方案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酶联免疫吸附试验ELISA简介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利用抗原与抗体之间的特异性结合反应，将待测抗原或抗体与固相载体表面的抗体或抗原结合。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抗原抗体反应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酶标记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底物显色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将酶与抗原或抗体结合，形成酶标抗原或抗体，用于后续的信号放大和检测。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加入酶的底物后，酶催化底物发生显色反应，生成有色产物，通过比色法或荧光法进行定量检测。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ELISA基本原理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用于检测各种抗原、抗体、免疫复合物等免疫学指标。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用于研究生物活性物质的相互作用、细胞信号传导等生物医学问题。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生物医学研究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用于疾病的早期诊断、疗效观察和预后判断等。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ELISA操作流程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准备试剂和样本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准备好所需的试剂、样本和标准品，按照说明书要求进行配制和稀释。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将待测样本和标准品加入酶标板孔中，每孔加入相同体积的样本或标准品。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孵育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将酶标板置于恒温箱中孵育一定时间，使抗原抗体充分结合。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用洗涤液洗涤酶标板，去除未结合的抗原或抗体。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每孔加入一定量的酶标抗体，再次孵育一定时间。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加酶标抗体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83" r="173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用洗涤液再次洗涤酶标板，去除未结合的酶标抗体。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再次洗涤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ELISA操作流程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0" r="168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结果判读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用酶标仪测定各孔的吸光度值，根据标准曲线计算待测样本的浓度。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每孔加入底物溶液，避光显色一定时间。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每孔加入终止液，终止显色反应。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实验室环境与设备准备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温度与湿度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实验室温度应保持在20-25℃，相对湿度控制在40%-60%之间，以提供稳定的实验条件。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洁净度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实验室应保持清洁，定期进行消毒和清洁工作，以减少污染和交叉反应的可能性。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避免直接阳光照射，使用柔和的室内照明，以防止对实验结果的干扰。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实验室环境要求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确保使用高质量的酶标仪、洗板机、恒温箱等设备，并进行定期维护和校准，以确保实验结果的准确性。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选择高质量的试剂，并按照厂商提供的说明书进行储存和使用。特别注意检查试剂的保质期和批次一致性。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使用无菌、无酶的耗材，如吸头、离心管等，以避免对实验结果的干扰。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耗材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设备与试剂准备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试剂准备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设备预热与校准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实验前准备工作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根据研究目的和样本特点，合理设计实验方案，包括样本数量、稀释倍数、对照设置等。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根据实验方案，提前准备好所需试剂，并按照要求进行稀释和分装。注意避免试剂污染和交叉反应。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按照实验要求处理样本，如血清、血浆等样本的采集、储存和稀释等步骤。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提前开启酶标仪、洗板机等设备，进行预热和校准，以确保实验的顺利进行。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样品处理与加样技巧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根据实验需求选择合适的样品类型，如血清、血浆、细胞培养上清等。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样品类型选择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使用无菌、无热原、无内毒素的收集容器，避免对实验结果造成干扰。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收集容器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将样品保存在适当的温度下，避免反复冻融和长时间保存，以免影响样品中抗原或抗体的活性。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保存条件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样品收集与保存方法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稀释比例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根据实验需求和样品中抗原或抗体的浓度，确定适当的稀释比例。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加样顺序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按照实验设计的顺序依次加入样品、酶标试剂和底物等，避免加错或漏加。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稀释液选择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选择适当的稀释液，如PBS、TBS等，以保持样品的生理活性和稳定性。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058" r="1605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样品稀释及加样顺序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实验前需对实验器具进行彻底清洁和消毒，避免交叉污染。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实验器具清洁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空白对照和阴性对照设置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孵育时间和温度控制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实验过程中需严格遵守操作规范，如佩戴手套、使用一次性吸头等，避免样品间的交叉污染。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设置空白对照和阴性对照，以排除非特异性反应和背景干扰，确保实验结果的准确性。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严格控制样品的孵育时间和温度，避免因孵育条件不当而导致假阳性结果的出现。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避免交叉污染和假阳性结果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https://d.book118.com/988140002117006034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2024-09-13T07:17:21.818</cp:lastPrinted>
  <dcterms:created xsi:type="dcterms:W3CDTF">2024-09-12T23:17:21Z</dcterms:created>
  <dcterms:modified xsi:type="dcterms:W3CDTF">2024-09-12T23:17:23Z</dcterms:modified>
</cp:coreProperties>
</file>