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DCA8C5-073E-4D31-AEC4-BDE92947C9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970128-FA6A-436F-8447-CCDFB2D3D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22F086-4116-4839-B5DF-8AE71E2903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04F7BD-B7B3-4E96-9DD9-76AC10CF07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0D7272-7999-48E7-96AB-142ED7AA31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92EF15-33D4-4AE5-8241-6BA573F76A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7EBC44-C9B7-41E5-B23A-D671FB129D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B705DE-E119-4180-836E-F068EE2F3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376EF3-ECFE-4F84-B3C8-170D2BC93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94159C-0719-4DEB-B0A8-7172B6851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742213-AB7E-4D2C-83B4-E8FF17134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4005603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统计年报中的税收政策与优化布局研究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统计年报中税收政策现状分析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税收政策对企业布局的影响分析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税收政策与优化布局的问题诊断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税收政策与优化布局的国际经验与启示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税收政策与优化布局的策略建议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248" r="1224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税收政策的重要性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税收政策是国家宏观调控的重要手段，对于促进经济发展、调整产业结构、实现社会公平具有重要意义。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优化布局的必要性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随着经济全球化的发展，优化产业布局、提高资源配置效率成为各国经济发展的重要任务。税收政策作为政府调控经济的重要工具，对于引导产业布局、促进区域协调发展具有重要作用。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统计年报的价值</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统计年报是反映国家和地区经济、社会、环境等各方面发展状况的重要数据来源，对于研究税收政策与优化布局的关系具有重要价值。</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本研究旨在通过分析统计年报中的相关数据，探讨税收政策对优化布局的影响及其机制，为政府制定更加科学合理的税收政策和优化布局策略提供理论支持和实证依据。</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研究范围</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本研究将重点关注以下几个方面</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税收政策对产业布局的影响</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通过分析不同产业税收政策的实施效果，探讨税收政策对产业布局调整的作用机制。</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税收政策对区域协调发展…</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研究税收政策在促进区域协调发展中的作用，分析税收政策对不同地区经济发展的影响。</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税收政策与优化布局的互…</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探讨税收政策与优化布局之间的相互作用，分析税收政策如何引导产业布局优化和区域协调发展。</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统计年报中税收政策现状分析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促进经济增长，调节收入分配，保障社会公平。</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税收政策目标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包括增值税、企业所得税、个人所得税等，各种税收的税率根据政策目标有所差异。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税收种类与税率</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实行纳税人自行申报、税务机关核定征收、委托代征等多元化征管方式。</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税收征管方式</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税收政策概述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税收收入总规模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近年来税收收入持续增长，成为财政收入的主要来源。</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税收收入结构</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以流转税和所得税为主体，其他税种为补充的复合税制结构。</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税收收入地区分布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东部地区税收收入占比较高，中西部地区税收收入增长较快。</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税收收入规模与结构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包括减税、免税、退税、优惠税率等多种形式。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优惠政策种类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58" r="2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优惠政策实施效果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000" r="18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优惠政策存在问题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降低了企业负担，促进了产业结构调整和区域均衡发展。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部分政策设计不够精细，实施效果有待进一步提高。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税收优惠政策实施情况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税收政策对企业布局的影响分析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240" b="192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企业布局是指企业在地理空间上的分布和配置，包括企业选址、产业链组织、物流网络规划等方面。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合理的企业布局有利于降低生产成本、提高运营效率、增强市场竞争力，对区域经济发展具有重要影响。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企业布局概述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企业布局的重要性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企业布局定义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税收政策引导企业选址</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通过税收优惠、税收返还等政策措施，引导企业向特定区域或产业集聚，促进区域经济发展。</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税收政策影响企业投资成本</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不同地区的税收政策差异导致企业投资成本的变化，进而影响企业的选址决策。</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税收政策对企业选址的影响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税收政策影响企业融资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税收政策的调整会影响企业的融资成本和融资环境，进而对企业的扩张能力和速度产生影响。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税收政策引导企业兼并重组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通过税收优惠等措施，鼓励企业进行兼并重组，提高产业集中度和资源配置效率。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税收政策促进企业扩张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通过降低企业所得税率、增值税率等税收负担，鼓励企业进行扩大再生产和技术升级。</a:t>
            </a:r>
          </a:p>
        </p:txBody>
      </p:sp>
      <p:pic>
        <p:nvPicPr>
          <p:cNvPr id="10" name="Picture 10"/>
          <p:cNvPicPr>
            <a:picLocks noChangeAspect="1"/>
          </p:cNvPicPr>
          <p:nvPr/>
        </p:nvPicPr>
        <p:blipFill>
          <a:blip r:embed="rId2"/>
          <a:srcRect l="12083" r="120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税收政策对企业扩张的影响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税收政策与优化布局的问题诊断</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https://d.book118.com/988140056032006023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2024-08-29T15:40:43.887</cp:lastPrinted>
  <dcterms:created xsi:type="dcterms:W3CDTF">2024-08-29T07:40:43Z</dcterms:created>
  <dcterms:modified xsi:type="dcterms:W3CDTF">2024-08-29T07:40:45Z</dcterms:modified>
</cp:coreProperties>
</file>