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1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3CFD5-9699-42A5-A16D-FF23EB32A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F8B26-C6B0-42B6-A5E7-9F2E04A89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89FE6-B9A3-483B-81D2-D14090841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75F623-32A8-4802-AD38-75FFED897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E9E56D-3E40-457F-9A3F-CFAA62F66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7A11B8-3313-4F65-9249-45F34AC44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11DE7E-DDA7-423B-BF7D-206F3C0E3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13452-A0F4-46B4-9298-D898A99DC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4DB12C-3A48-4214-BD1E-8A27479FE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48068-B962-4858-953F-4375893C3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09E7B-67F5-4C78-9EF4-184551C76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9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3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uFillTx/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5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4012514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口腔溃疡疼痛管理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8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0" name="矩形: 圆角 2"/>
          <p:cNvSpPr/>
          <p:nvPr>
            <p:custDataLst>
              <p:tags r:id="rId7"/>
            </p:custDataLst>
          </p:nvPr>
        </p:nvSpPr>
        <p:spPr>
          <a:xfrm>
            <a:off x="4461510" y="2242820"/>
            <a:ext cx="6370955" cy="9690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1" name="椭圆 70"/>
          <p:cNvSpPr/>
          <p:nvPr>
            <p:custDataLst>
              <p:tags r:id="rId8"/>
            </p:custDataLst>
          </p:nvPr>
        </p:nvSpPr>
        <p:spPr>
          <a:xfrm>
            <a:off x="4471035" y="2251710"/>
            <a:ext cx="960120" cy="96012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2" name="序号"/>
          <p:cNvSpPr/>
          <p:nvPr>
            <p:custDataLst>
              <p:tags r:id="rId9"/>
            </p:custDataLst>
          </p:nvPr>
        </p:nvSpPr>
        <p:spPr>
          <a:xfrm>
            <a:off x="4559935" y="2351405"/>
            <a:ext cx="781685" cy="76073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74" name="标题"/>
          <p:cNvSpPr txBox="1"/>
          <p:nvPr>
            <p:custDataLst>
              <p:tags r:id="rId10"/>
            </p:custDataLst>
          </p:nvPr>
        </p:nvSpPr>
        <p:spPr>
          <a:xfrm>
            <a:off x="5932170" y="2242820"/>
            <a:ext cx="4530725" cy="965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减轻口腔溃疡疼痛的方法</a:t>
            </a:r>
            <a:endParaRPr lang="zh-CN" altLang="en-US" sz="24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6" name="矩形: 圆角 2"/>
          <p:cNvSpPr/>
          <p:nvPr>
            <p:custDataLst>
              <p:tags r:id="rId11"/>
            </p:custDataLst>
          </p:nvPr>
        </p:nvSpPr>
        <p:spPr>
          <a:xfrm>
            <a:off x="4471035" y="3646170"/>
            <a:ext cx="6370955" cy="9690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7" name="椭圆 76"/>
          <p:cNvSpPr/>
          <p:nvPr>
            <p:custDataLst>
              <p:tags r:id="rId12"/>
            </p:custDataLst>
          </p:nvPr>
        </p:nvSpPr>
        <p:spPr>
          <a:xfrm>
            <a:off x="4480560" y="3655060"/>
            <a:ext cx="960120" cy="96012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8" name="序号"/>
          <p:cNvSpPr/>
          <p:nvPr>
            <p:custDataLst>
              <p:tags r:id="rId13"/>
            </p:custDataLst>
          </p:nvPr>
        </p:nvSpPr>
        <p:spPr>
          <a:xfrm>
            <a:off x="4569460" y="3754755"/>
            <a:ext cx="781685" cy="76073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80" name="标题"/>
          <p:cNvSpPr txBox="1"/>
          <p:nvPr>
            <p:custDataLst>
              <p:tags r:id="rId14"/>
            </p:custDataLst>
          </p:nvPr>
        </p:nvSpPr>
        <p:spPr>
          <a:xfrm>
            <a:off x="5941695" y="3646170"/>
            <a:ext cx="4530725" cy="965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促进口腔溃疡愈合的技巧</a:t>
            </a:r>
            <a:endParaRPr lang="zh-CN" altLang="en-US" sz="24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" name="矩形: 圆角 2"/>
          <p:cNvSpPr/>
          <p:nvPr>
            <p:custDataLst>
              <p:tags r:id="rId15"/>
            </p:custDataLst>
          </p:nvPr>
        </p:nvSpPr>
        <p:spPr>
          <a:xfrm>
            <a:off x="4101465" y="839470"/>
            <a:ext cx="6370955" cy="9690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8" name="椭圆 47"/>
          <p:cNvSpPr/>
          <p:nvPr>
            <p:custDataLst>
              <p:tags r:id="rId16"/>
            </p:custDataLst>
          </p:nvPr>
        </p:nvSpPr>
        <p:spPr>
          <a:xfrm>
            <a:off x="4110990" y="848360"/>
            <a:ext cx="960120" cy="96012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序号"/>
          <p:cNvSpPr/>
          <p:nvPr>
            <p:custDataLst>
              <p:tags r:id="rId17"/>
            </p:custDataLst>
          </p:nvPr>
        </p:nvSpPr>
        <p:spPr>
          <a:xfrm>
            <a:off x="4199890" y="948055"/>
            <a:ext cx="781685" cy="76073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41" name="标题"/>
          <p:cNvSpPr txBox="1"/>
          <p:nvPr>
            <p:custDataLst>
              <p:tags r:id="rId18"/>
            </p:custDataLst>
          </p:nvPr>
        </p:nvSpPr>
        <p:spPr>
          <a:xfrm>
            <a:off x="5572125" y="839470"/>
            <a:ext cx="4530725" cy="965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了解口腔溃疡</a:t>
            </a:r>
            <a:endParaRPr lang="zh-CN" altLang="en-US" sz="24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2" name="矩形: 圆角 2"/>
          <p:cNvSpPr/>
          <p:nvPr>
            <p:custDataLst>
              <p:tags r:id="rId19"/>
            </p:custDataLst>
          </p:nvPr>
        </p:nvSpPr>
        <p:spPr>
          <a:xfrm>
            <a:off x="4101465" y="5049520"/>
            <a:ext cx="6370955" cy="9690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3" name="椭圆 82"/>
          <p:cNvSpPr/>
          <p:nvPr>
            <p:custDataLst>
              <p:tags r:id="rId20"/>
            </p:custDataLst>
          </p:nvPr>
        </p:nvSpPr>
        <p:spPr>
          <a:xfrm>
            <a:off x="4110990" y="5058410"/>
            <a:ext cx="960120" cy="96012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4" name="序号"/>
          <p:cNvSpPr/>
          <p:nvPr>
            <p:custDataLst>
              <p:tags r:id="rId21"/>
            </p:custDataLst>
          </p:nvPr>
        </p:nvSpPr>
        <p:spPr>
          <a:xfrm>
            <a:off x="4199890" y="5158105"/>
            <a:ext cx="781685" cy="76073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86" name="标题"/>
          <p:cNvSpPr txBox="1"/>
          <p:nvPr>
            <p:custDataLst>
              <p:tags r:id="rId22"/>
            </p:custDataLst>
          </p:nvPr>
        </p:nvSpPr>
        <p:spPr>
          <a:xfrm>
            <a:off x="5596890" y="5049520"/>
            <a:ext cx="4530725" cy="965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预防口腔溃疡的措施</a:t>
            </a:r>
            <a:endParaRPr lang="zh-CN" altLang="en-US" sz="24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了解口腔溃疡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口腔溃疡的症状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溃疡周围可能红肿，并有烧灼感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溃疡愈合后可能留下疤痕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口腔黏膜出现圆形或椭圆形的小溃疡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疼痛明显，尤其是进食时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口腔溃疡的病因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病毒感染：如疱疹病毒、流感病毒等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免疫力低下：如免疫系统疾病、药物等导致免疫力下降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营养缺乏：如维生素B、铁、锌等缺乏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口腔黏膜损伤：如牙刷、口香糖等物理或化学刺激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口腔溃疡的病程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初期：口腔黏膜出现小红点，伴随轻微疼痛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进展期：黏膜形成溃疡，疼痛加剧，影响进食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愈合期：溃疡逐渐缩小，疼痛减轻，直至痊愈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复发期：口腔溃疡容易反复发作，需注意预防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口腔溃疡的并发症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疼痛：口腔溃疡引起的疼痛会影响患者的日常生活和工作。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感染：口腔溃疡可能导致口腔感染，如口腔炎等。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淋巴结肿大：口腔溃疡可能导致淋巴结肿大，影响淋巴结引流区域的疼痛和压痛。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其他疾病：口腔溃疡可能与其他疾病有关，如胃溃疡、十二指肠溃疡等。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减轻口腔溃疡疼痛的方法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使用非处方药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药物种类：口腔喷雾剂、药膜、止痛药等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适用人群：成年人、儿童等不同年龄段的人群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使用方法：按照说明书或医生的建议使用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注意事项：避免长期使用，以免产生依赖性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冷敷或热敷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在冷敷或热敷时，可以使用湿冷的毛巾或热水袋，也可以使用专门的口腔溃疡冷敷或热敷产品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冷敷可以帮助收缩血管，减少口腔溃疡的肿胀和疼痛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热敷可以促进血液循环，缓解口腔溃疡的疼痛和不适感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注意不要使用过热或过冷的水，以免刺激口腔溃疡，加重疼痛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避免刺激性食物和饮料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选择温和的漱口水或淡盐水漱口。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饮食应以温凉为主，避免过热、过硬、过冷的食物。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避免食用辛辣、酸甜、硬性等刺激性食物。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避免饮用酒精、咖啡、茶等刺激性饮料。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https://d.book118.com/988140125142006033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i*1_1"/>
  <p:tag name="KSO_WM_UNIT_INDEX" val="1_1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i*1_2"/>
  <p:tag name="KSO_WM_UNIT_INDEX" val="1_2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4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4*l_h_i*1_2_3"/>
  <p:tag name="KSO_WM_UNIT_INDEX" val="1_2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4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4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4*l_h_i*1_3_3"/>
  <p:tag name="KSO_WM_UNIT_INDEX" val="1_3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4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4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4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4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4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4*l_h_i*1_4_3"/>
  <p:tag name="KSO_WM_UNIT_INDEX" val="1_4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4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2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84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Calibri Light</vt:lpstr>
      <vt:lpstr>Office Theme</vt:lpstr>
      <vt:lpstr>口腔溃疡疼痛管理</vt:lpstr>
      <vt:lpstr>目录</vt:lpstr>
      <vt:lpstr>了解口腔溃疡</vt:lpstr>
      <vt:lpstr>口腔溃疡的症状</vt:lpstr>
      <vt:lpstr>口腔溃疡的病因</vt:lpstr>
      <vt:lpstr>口腔溃疡的病程</vt:lpstr>
      <vt:lpstr>口腔溃疡的并发症</vt:lpstr>
      <vt:lpstr>减轻口腔溃疡疼痛的方法</vt:lpstr>
      <vt:lpstr>使用非处方药</vt:lpstr>
      <vt:lpstr>冷敷或热敷</vt:lpstr>
      <vt:lpstr>避免刺激性食物和饮料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2024-09-12T03:07:18.945</cp:lastPrinted>
  <dcterms:created xsi:type="dcterms:W3CDTF">2024-09-11T19:07:18Z</dcterms:created>
  <dcterms:modified xsi:type="dcterms:W3CDTF">2024-09-11T19:07:21Z</dcterms:modified>
</cp:coreProperties>
</file>