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RVEHWH+MS-UIGothic"/>
      <p:regular r:id="rId20"/>
    </p:embeddedFont>
    <p:embeddedFont>
      <p:font typeface="PRUSQR+AVVPMT+ArialMT"/>
      <p:regular r:id="rId21"/>
    </p:embeddedFont>
    <p:embeddedFont>
      <p:font typeface="AHNKVC+TVRLPT+MicrosoftYaHei-Bold"/>
      <p:regular r:id="rId22"/>
    </p:embeddedFont>
    <p:embeddedFont>
      <p:font typeface="ACRCWS+VTAGJA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1338E-D5A8-4DFE-A321-55A843491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36F99-122E-4076-98AC-D5C9E01ED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371B9-88BF-47DA-947C-58DC81E5D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A3DDB-03A0-4432-9B4A-D7DFAACDE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5373F-C361-4226-885F-469244096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6F06F-89EF-42B1-9A14-5CB3EDBAC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FFE2A8-C022-4102-96DC-5C34BB590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5D2AA-2EF4-44F1-9A64-0AC99A83B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4C41E-F111-47AD-84A6-EB3B6409A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22208-6182-4D13-BF42-6326F674B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73479-5DC5-45EC-8D46-52BE06CA3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41110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1579" y="2005484"/>
            <a:ext cx="8310587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5150" spc="25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5150" spc="25">
                <a:solidFill>
                  <a:srgbClr val="000000"/>
                </a:solidFill>
                <a:latin typeface="RVEHWH+MS-UIGothic"/>
                <a:cs typeface="RVEHWH+MS-UIGothic"/>
              </a:rPr>
              <a:t>卡方案介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绍课</a:t>
            </a:r>
            <a:r>
              <a:rPr sz="5150">
                <a:solidFill>
                  <a:srgbClr val="000000"/>
                </a:solidFill>
                <a:latin typeface="RVEHWH+MS-UIGothic"/>
                <a:cs typeface="RVEHW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RUSQR+AVVPMT+ArialMT"/>
                <a:cs typeface="PRUSQR+AVVPM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RVEHWH+MS-UIGothic"/>
                <a:cs typeface="RVEHWH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439861" cy="29781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RUSQR+AVVPMT+ArialMT"/>
                <a:cs typeface="PRUSQR+AVVPM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RVEHWH+MS-UIGothic"/>
                <a:cs typeface="RVEHWH+MS-UIGothic"/>
              </a:rPr>
              <a:t>名就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AF79DE"/>
                </a:solidFill>
                <a:latin typeface="RVEHWH+MS-UIGothic"/>
                <a:cs typeface="RVEHWH+MS-UIGothic"/>
              </a:rPr>
              <a:t>卡方案内容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RUSQR+AVVPMT+ArialMT"/>
                <a:cs typeface="PRUSQR+AVVPM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RVEHWH+MS-UIGothic"/>
                <a:cs typeface="RVEHWH+MS-UIGothic"/>
              </a:rPr>
              <a:t>名就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AF79DE"/>
                </a:solidFill>
                <a:latin typeface="RVEHWH+MS-UIGothic"/>
                <a:cs typeface="RVEHWH+MS-UIGothic"/>
              </a:rPr>
              <a:t>卡方案的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优势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RUSQR+AVVPMT+ArialMT"/>
                <a:cs typeface="PRUSQR+AVVPM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RVEHWH+MS-UIGothic"/>
                <a:cs typeface="RVEHWH+MS-UIGothic"/>
              </a:rPr>
              <a:t>名就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AF79DE"/>
                </a:solidFill>
                <a:latin typeface="RVEHWH+MS-UIGothic"/>
                <a:cs typeface="RVEHWH+MS-UIGothic"/>
              </a:rPr>
              <a:t>卡方案的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RVEHWH+MS-UIGothic"/>
                <a:cs typeface="RVEHWH+MS-UIGothic"/>
              </a:rPr>
              <a:t>施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AF79DE"/>
                </a:solidFill>
                <a:latin typeface="RVEHWH+MS-UIGothic"/>
                <a:cs typeface="RVEHWH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RUSQR+AVVPMT+ArialMT"/>
                <a:cs typeface="PRUSQR+AVVPM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RVEHWH+MS-UIGothic"/>
                <a:cs typeface="RVEHWH+MS-UIGothic"/>
              </a:rPr>
              <a:t>名就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AF79DE"/>
                </a:solidFill>
                <a:latin typeface="RVEHWH+MS-UIGothic"/>
                <a:cs typeface="RVEHWH+MS-UIGothic"/>
              </a:rPr>
              <a:t>卡方案的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RVEHWH+MS-UIGothic"/>
                <a:cs typeface="RVEHWH+MS-UIGothic"/>
              </a:rPr>
              <a:t>期效果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RUSQR+AVVPMT+ArialMT"/>
                <a:cs typeface="PRUSQR+AVVPM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AF79DE"/>
                </a:solidFill>
                <a:latin typeface="RVEHWH+MS-UIGothic"/>
                <a:cs typeface="RVEHWH+MS-UIGothic"/>
              </a:rPr>
              <a:t>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VEHWH+MS-UIGothic"/>
                <a:cs typeface="RVEHWH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AHNKVC+TVRLPT+MicrosoftYaHei-Bold"/>
                <a:cs typeface="AHNKVC+TVRLPT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AHNKVC+TVRLPT+MicrosoftYaHei-Bold"/>
                <a:cs typeface="AHNKVC+TVRLP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60695" y="3354784"/>
            <a:ext cx="1866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RVEHWH+MS-UIGothic"/>
                <a:cs typeface="RVEHWH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32198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随着医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步和信息化的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展，医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的便利性和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效率成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关注的焦点。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卡方案正是在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这样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的背景下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运而生，旨在提高医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量和效率，保障患者的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益。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卡方案通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建立患者的唯一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识别码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信息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的共享和整合，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化医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流程，减少医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错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，提高医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的整体水平。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方案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65812"/>
            <a:ext cx="4862951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卡方案的核心是建立患者的唯一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识别码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医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信息的共享和整合。通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唯一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识别码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，医院可以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患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者的就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诊历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史、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果、治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方案等信息，方便医生快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速了解患者情况，提高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效率。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638528"/>
            <a:ext cx="4862951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卡方案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包括了医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信息的安全保障措施，确保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患者信息的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私和安全。同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方案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提供了多种信息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查询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功能，方便医院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行管理和决策。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AHNKVC+TVRLPT+MicrosoftYaHei-Bold"/>
                <a:cs typeface="AHNKVC+TVRLP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3795" y="3354784"/>
            <a:ext cx="5600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420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4200">
                <a:solidFill>
                  <a:srgbClr val="000000"/>
                </a:solidFill>
                <a:latin typeface="RVEHWH+MS-UIGothic"/>
                <a:cs typeface="RVEHWH+MS-UIGothic"/>
              </a:rPr>
              <a:t>卡方案内容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名就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卡的定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AF79DE"/>
                </a:solidFill>
                <a:latin typeface="RVEHWH+MS-UIGothic"/>
                <a:cs typeface="RVEHWH+MS-UIGothic"/>
              </a:rPr>
              <a:t>名就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1550">
                <a:solidFill>
                  <a:srgbClr val="AF79DE"/>
                </a:solidFill>
                <a:latin typeface="RVEHWH+MS-UIGothic"/>
                <a:cs typeface="RVEHWH+MS-UIGothic"/>
              </a:rPr>
              <a:t>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一种用于医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的身份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认证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片，与患者的身份信息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绑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定，确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保患者就医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程中的身份真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私保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RVEHWH+MS-UIGothic"/>
                <a:cs typeface="RVEHWH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卡方案旨在提高医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的效率和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量，同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保障患者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益和安全。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名就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卡的功能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CRCWS+VTAGJA+MicrosoftYaHei"/>
                <a:cs typeface="ACRCWS+VTAGJ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CRCWS+VTAGJA+MicrosoftYaHei"/>
                <a:cs typeface="ACRCWS+VTAGJA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CRCWS+VTAGJA+MicrosoftYaHei"/>
                <a:cs typeface="ACRCWS+VTAGJA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CRCWS+VTAGJA+MicrosoftYaHei"/>
                <a:cs typeface="ACRCWS+VTAGJA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RVEHWH+MS-UIGothic"/>
                <a:cs typeface="RVEHWH+MS-UIGothic"/>
              </a:rPr>
              <a:t>身份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认证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RVEHWH+MS-UIGothic"/>
                <a:cs typeface="RVEHWH+MS-UIGothic"/>
              </a:rPr>
              <a:t>信息管理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预约</a:t>
            </a:r>
            <a:r>
              <a:rPr sz="1550" spc="25">
                <a:solidFill>
                  <a:srgbClr val="AF79DE"/>
                </a:solidFill>
                <a:latin typeface="RVEHWH+MS-UIGothic"/>
                <a:cs typeface="RVEHWH+MS-UIGothic"/>
              </a:rPr>
              <a:t>挂号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费</a:t>
            </a:r>
            <a:r>
              <a:rPr sz="1550" spc="25">
                <a:solidFill>
                  <a:srgbClr val="AF79DE"/>
                </a:solidFill>
                <a:latin typeface="RVEHWH+MS-UIGothic"/>
                <a:cs typeface="RVEHWH+MS-UIGothic"/>
              </a:rPr>
              <a:t>用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AF79DE"/>
                </a:solidFill>
                <a:latin typeface="RVEHWH+MS-UIGothic"/>
                <a:cs typeface="RVEHWH+MS-UIGothic"/>
              </a:rPr>
              <a:t>算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卡，医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机构可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以核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患者的身份信息，确保</a:t>
            </a:r>
          </a:p>
          <a:p>
            <a:pPr marL="171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者与卡片信息一致。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卡可以存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患者的医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信息，方便医生快速了解患</a:t>
            </a:r>
          </a:p>
          <a:p>
            <a:pPr marL="3429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者病史和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断情况。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61760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患者可以通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线预约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挂号，减少等待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，</a:t>
            </a:r>
          </a:p>
          <a:p>
            <a:pPr marL="6000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提高就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效率。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卡可以与医保、商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等支付方式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绑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定，方便患</a:t>
            </a:r>
          </a:p>
          <a:p>
            <a:pPr marL="4286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名就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卡的使用流程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RVEHWH+MS-UIGothic"/>
                <a:cs typeface="RVEHWH+MS-UIGothic"/>
              </a:rPr>
              <a:t>申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请办</a:t>
            </a:r>
            <a:r>
              <a:rPr sz="1550">
                <a:solidFill>
                  <a:srgbClr val="AF79DE"/>
                </a:solidFill>
                <a:latin typeface="RVEHWH+MS-UIGothic"/>
                <a:cs typeface="RVEHWH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RVEHWH+MS-UIGothic"/>
                <a:cs typeface="RVEHWH+MS-UIGothic"/>
              </a:rPr>
              <a:t>就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1550" spc="25">
                <a:solidFill>
                  <a:srgbClr val="AF79DE"/>
                </a:solidFill>
                <a:latin typeface="RVEHWH+MS-UIGothic"/>
                <a:cs typeface="RVEHWH+MS-UIGothic"/>
              </a:rPr>
              <a:t>使用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患者前往医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机构或指定地点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请办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卡，提供身</a:t>
            </a:r>
          </a:p>
          <a:p>
            <a:pPr marL="5143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明和其他必要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料。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患者在就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诊时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出示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医生通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卡内信息核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患者身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份并开展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RVEHWH+MS-UIGothic"/>
                <a:cs typeface="RVEHWH+MS-UIGothic"/>
              </a:rPr>
              <a:t>信息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录</a:t>
            </a:r>
            <a:r>
              <a:rPr sz="1550">
                <a:solidFill>
                  <a:srgbClr val="AF79DE"/>
                </a:solidFill>
                <a:latin typeface="RVEHWH+MS-UIGothic"/>
                <a:cs typeface="RVEHWH+MS-UIGothic"/>
              </a:rPr>
              <a:t>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RVEHWH+MS-UIGothic"/>
                <a:cs typeface="RVEHWH+MS-UIGothic"/>
              </a:rPr>
              <a:t>信息更新与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机构将患者的身份信息和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录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患者可随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更新个人信息和医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疗记录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，医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机构定期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卡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86598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片信息，确保数据准确性和完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932669" y="6174592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VEHWH+MS-UIGothic"/>
                <a:cs typeface="RVEHWH+MS-UIGothic"/>
              </a:rPr>
              <a:t>整性。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AHNKVC+TVRLPT+MicrosoftYaHei-Bold"/>
                <a:cs typeface="AHNKVC+TVRLP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7095" y="3354784"/>
            <a:ext cx="61341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420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4200">
                <a:solidFill>
                  <a:srgbClr val="000000"/>
                </a:solidFill>
                <a:latin typeface="RVEHWH+MS-UIGothic"/>
                <a:cs typeface="RVEHWH+MS-UIGothic"/>
              </a:rPr>
              <a:t>卡方案的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提高医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的效率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HNKVC+TVRLPT+MicrosoftYaHei-Bold"/>
                <a:cs typeface="AHNKVC+TVRLP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HNKVC+TVRLPT+MicrosoftYaHei-Bold"/>
                <a:cs typeface="AHNKVC+TVRLP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HNKVC+TVRLPT+MicrosoftYaHei-Bold"/>
                <a:cs typeface="AHNKVC+TVRLP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RVEHWH+MS-UIGothic"/>
                <a:cs typeface="RVEHWH+MS-UIGothic"/>
              </a:rPr>
              <a:t>快速挂号与就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诊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2000" spc="25">
                <a:solidFill>
                  <a:srgbClr val="AF79DE"/>
                </a:solidFill>
                <a:latin typeface="RVEHWH+MS-UIGothic"/>
                <a:cs typeface="RVEHWH+MS-UIGothic"/>
              </a:rPr>
              <a:t>化医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AF79DE"/>
                </a:solidFill>
                <a:latin typeface="RVEHWH+MS-UIGothic"/>
                <a:cs typeface="RVEHWH+MS-UIGothic"/>
              </a:rPr>
              <a:t>流程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RVEHWH+MS-UIGothic"/>
                <a:cs typeface="RVEHWH+MS-UIGothic"/>
              </a:rPr>
              <a:t>智能分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诊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名制就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卡可减少挂号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，直接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入就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诊环节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诊疗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效率。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卡可整合医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程，减少重复信息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入，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化就医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根据患者病情和需求，智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能推荐合适的医生和科室，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提高医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疗资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源配置效率。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加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信息的安全性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RVEHWH+MS-UIGothic"/>
                <a:cs typeface="RVEHWH+MS-UIGothic"/>
              </a:rPr>
              <a:t>保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300" spc="23">
                <a:solidFill>
                  <a:srgbClr val="AF79DE"/>
                </a:solidFill>
                <a:latin typeface="RVEHWH+MS-UIGothic"/>
                <a:cs typeface="RVEHWH+MS-UIGothic"/>
              </a:rPr>
              <a:t>患者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隐</a:t>
            </a:r>
            <a:r>
              <a:rPr sz="2300">
                <a:solidFill>
                  <a:srgbClr val="AF79DE"/>
                </a:solidFill>
                <a:latin typeface="RVEHWH+MS-UIGothic"/>
                <a:cs typeface="RVEHWH+MS-UIGothic"/>
              </a:rPr>
              <a:t>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RVEHWH+MS-UIGothic"/>
                <a:cs typeface="RVEHWH+MS-UIGothic"/>
              </a:rPr>
              <a:t>防止医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疗纠纷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AF79DE"/>
                </a:solidFill>
                <a:latin typeface="RVEHWH+MS-UIGothic"/>
                <a:cs typeface="RVEHWH+MS-UIGothic"/>
              </a:rPr>
              <a:t>化数据安全管理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名制确保患者信息的安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名制就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卡可追溯患者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诊记录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疗纠纷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据支持。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采用先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的数据加密技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确保医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信息的安全存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52244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全性，防止信息泄露和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滥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提升患者的就医体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RVEHWH+MS-UIGothic"/>
                <a:cs typeface="RVEHWH+MS-UIGothic"/>
              </a:rPr>
              <a:t>个性化服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根据患者需求和健康状况，提供个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简</a:t>
            </a:r>
            <a:r>
              <a:rPr sz="2300" spc="25">
                <a:solidFill>
                  <a:srgbClr val="AF79DE"/>
                </a:solidFill>
                <a:latin typeface="RVEHWH+MS-UIGothic"/>
                <a:cs typeface="RVEHWH+MS-UIGothic"/>
              </a:rPr>
              <a:t>化就医流程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14894" y="235431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性化的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诊疗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和服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48615" y="2820408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卡可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化就医流程，减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少患者等待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，提高就医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意度。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RVEHWH+MS-UIGothic"/>
                <a:cs typeface="RVEHWH+MS-UIGothic"/>
              </a:rPr>
              <a:t>提升医患互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卡有助于建立医患之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信任关系，促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医患沟通与互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RVEHWH+MS-UIGothic"/>
                <a:cs typeface="RVEHW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AHNKVC+TVRLPT+MicrosoftYaHei-Bold"/>
                <a:cs typeface="AHNKVC+TVRLPT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60395" y="3354784"/>
            <a:ext cx="6747509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4200">
                <a:solidFill>
                  <a:srgbClr val="000000"/>
                </a:solidFill>
                <a:latin typeface="RVEHWH+MS-UIGothic"/>
                <a:cs typeface="RVEHWH+MS-UIGothic"/>
              </a:rPr>
              <a:t>名就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4200">
                <a:solidFill>
                  <a:srgbClr val="000000"/>
                </a:solidFill>
                <a:latin typeface="RVEHWH+MS-UIGothic"/>
                <a:cs typeface="RVEHWH+MS-UIGothic"/>
              </a:rPr>
              <a:t>卡方案的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4200">
                <a:solidFill>
                  <a:srgbClr val="000000"/>
                </a:solidFill>
                <a:latin typeface="RVEHWH+MS-UIGothic"/>
                <a:cs typeface="RVEHWH+MS-UIGothic"/>
              </a:rPr>
              <a:t>施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27395" y="4122499"/>
            <a:ext cx="1333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RVEHWH+MS-UIGothic"/>
                <a:cs typeface="RVEHWH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AF79DE"/>
                </a:solidFill>
                <a:latin typeface="RVEHWH+MS-UIGothic"/>
                <a:cs typeface="RVEHWH+MS-UIGothic"/>
              </a:rPr>
              <a:t>施步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RVEHWH+MS-UIGothic"/>
                <a:cs typeface="RVEHWH+MS-UIGothic"/>
              </a:rPr>
              <a:t>研与需求分析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VEHWH+MS-UIGothic"/>
                <a:cs typeface="RVEHWH+MS-UIGothic"/>
              </a:rPr>
              <a:t>确定目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RVEHWH+MS-UIGothic"/>
                <a:cs typeface="RVEHWH+MS-UIGothic"/>
              </a:rPr>
              <a:t>医院和患者群体。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VEHWH+MS-UIGothic"/>
                <a:cs typeface="RVEHWH+MS-UIGothic"/>
              </a:rPr>
              <a:t>收集患者和医院的需求与期望。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https://d.book118.com/988141110104006041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SimSun</vt:lpstr>
      <vt:lpstr>RVEHWH+MS-UIGothic</vt:lpstr>
      <vt:lpstr>PRUSQR+AVVPMT+ArialMT</vt:lpstr>
      <vt:lpstr>Times New Roman</vt:lpstr>
      <vt:lpstr>AHNKVC+TVRLPT+MicrosoftYaHei-Bold</vt:lpstr>
      <vt:lpstr>ACRCWS+VTAGJA+MicrosoftYaHei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2024-09-20T12:54:49.982</cp:lastPrinted>
  <dcterms:created xsi:type="dcterms:W3CDTF">2024-09-20T04:54:50Z</dcterms:created>
  <dcterms:modified xsi:type="dcterms:W3CDTF">2024-09-20T04:54:51Z</dcterms:modified>
</cp:coreProperties>
</file>