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6D4012-66A1-4E32-8F36-693389C8A4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04FC3F-156C-44B4-BCDF-1CDDADCDA4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4B1D8C-E8B1-4D90-9C3B-7EB01A4637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2661AE-5B98-485D-95FB-E774A94724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B0AAF8-6492-42D4-8876-5FA3E4847A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61BA5B-1648-4E6E-AB1F-EF752681B4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9C5615-5BBE-44B2-AD2F-5540759053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82ED35-8102-49EB-88EE-D650E0B92C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A3A0C6-3341-4560-B624-8151DFF8BF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3D61A3-9AAB-4544-AD5A-AA40A4CC87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B98B51-1AAD-4976-89E9-6A2151615D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141113047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护理品管圈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品管圈基本概念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护理品管圈的实践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护理品管圈的成果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护理品管圈的未来展望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护理品管圈的主题是“提高患者对护理服务的满意度”。</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主题选定</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随着医疗市场竞争的加剧，患者对护理服务的需求和要求越来越高，提高患者满意度成为医院护理工作的重要目标。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主题背景</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通过开展护理品管圈活动，可以调动护理人员的积极性和创造性，提高护理服务质量，提升患者满意度，增强医院的综合竞争力。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主题意义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506" r="185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通过护理品管圈活动，提高患者对护理服务的满意度，提升医院的综合竞争力。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品管圈活动，可以加强护理团队的协作和沟通，提高护理人员的综合素质和专业技能，推动护理工作的持续改进和创新发展。同时，提高患者满意度也有助于提升医院的社会形象和声誉，增加患者的忠诚度和信任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品管圈基本概念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品管圈（Quality Control Circle, QCC）是指同一工作现场或工作性质类似的基层人员，自动自发地进行品质管理活动所组成的小组。其活动成果通过晨会、成果发布会以及成果发表会等形式进行展示和分享。</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护理品管圈（Nursing Quality Control Circle, NQCC）则是将品管圈的理念和方法应用于护理领域，以提高护理服务质量。</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圈员共同讨论，确定品管圈活动的主题，明确目标。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主题选定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计划拟定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44" r="24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现状把握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734" r="273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制定详细的活动计划，包括时间安排、人员分工等。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收集数据，了解现状，找出问题所在。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品管圈活动的基本步骤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策定与实施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制定改进措施，并予以实施。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目标设定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根据现状把握的结果，设定具体的、可衡量的目标。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原因分析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分析问题产生的原因，找出关键因素。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品管圈活动的基本步骤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效果确认</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对实施效果进行评价，确认改进成果。</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标准化</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将有效的改进措施纳入工作流程，形成标准化操作。</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反省与改进</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总结经验教训，持续改进品管圈活动。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品管圈活动的基本步骤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通过品管圈活动，发现护理服务中的问题，提出改进措施，提高护理服务质量。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提高护理服务质量</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提升患者满意度</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加强团队协作</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提高护理人员素质</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以患者为中心，关注患者需求，通过品管圈活动优化护理服务流程，提高患者满意度。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品管圈活动强调团队合作，促进护理人员之间的沟通与协作，增强团队凝聚力。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通过品管圈活动，培养护理人员的质量意识和管理能力，提高其综合素质。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品管圈在护理领域的应用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护理品管圈的实践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选定主题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主题选定</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通过小组讨论、问卷调查等方式，选定护理工作中存在的问题或需要改进的方面作为品管圈活动的主题。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主题评价</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对选定的主题进行评估，确定其重要性和可行性，确保主题具有实际意义和可操作性。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根据选定主题，制定详细的品管圈活动计划，包括活动时间、地点、人员分工等。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合理安排活动时间，确保计划的顺利实施，同时注意时间节点和进度控制。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制定计划</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时间安排</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计划制定</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https://d.book118.com/988141113047006047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2024-09-28T15:46:35.028</cp:lastPrinted>
  <dcterms:created xsi:type="dcterms:W3CDTF">2024-09-28T07:46:35Z</dcterms:created>
  <dcterms:modified xsi:type="dcterms:W3CDTF">2024-09-28T07:46:37Z</dcterms:modified>
</cp:coreProperties>
</file>