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96702-E751-4C0B-BC93-408B8DDE3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F5236-29C3-424A-912F-03915CA65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E9FC1-DC18-4921-B081-DD077913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703A1-A3CA-40AF-BAAB-C5D6E16E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29319-2812-485F-AAA3-2B687700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9C3A7-D18A-4034-83F5-1FC423058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5B429F-33A7-4FCC-BEB3-53CB83BB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18698-48F1-4112-81BE-7E1A555E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02E81-A1EC-4608-AF6E-BA85E8F8E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D80A7-3A63-4557-BC8A-7F50A0CA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E44EF-9FFC-4BCF-AC3F-9E66CB3D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4210706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校园消防安全教育保障学生学习的安全环境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校园消防安全教育体系建设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校园消防设施建设与管理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学生宿舍及教室等场所消防安全管理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实验室及危险品存储区域消防安全管理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食堂及体育场馆等特殊场所消防安全管理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近年来，校园火灾事故时有发生，严重威胁着学生的生命财产安全。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消防安全意识薄弱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部分学校和学生消防安全意识不强，缺乏必要的消防安全知识和技能。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一些学校消防设施陈旧、不完善，无法满足现代消防安全需求。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当前校园消防安全形势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某高校实验室火灾事故，由于实验人员操作不当引发火灾，造成人员伤亡和财产损失。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875" b="15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417" b="12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某中学宿舍火灾事故，由于电线短路引发火灾，幸运的是没有造成人员伤亡。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某小学教室火灾事故，由于电器设备故障引发火灾，造成多名学生受伤。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消防安全责任制不落实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部分学校消防安全责任制形同虚设，没有真正落实到人。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消防安全教育缺失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一些学校缺乏系统的消防安全教育，导致学生缺乏必要的消防安全知识和技能。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消防设施维护保养不到位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部分学校消防设施维护保养不及时、不到位，导致设施损坏严重，无法满足使用需求。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校园消防安全教育体系建设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建立消防安全检查制度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定期对校园内的消防设施、器材进行检查，确保其完好有效。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完善火灾应急预案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根据学校实际情况，制定火灾应急预案，明确应急组织、通讯联络、现场处置等方面要求。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明确消防安全责任人、管理机构、工作职责等内容，确保消防安全工作有章可循。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完善消防安全制度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开展消防宣传教育活动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利用校园广播、宣传栏、微信公众号等渠道，开展消防宣传教育活动，营造良好的消防安全氛围。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将消防安全教育纳入课程体系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通过课堂教育、主题班会等形式，向学生传授消防安全知识，提高其消防安全意识。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加强教职工消防安全培训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组织教职工参加消防安全培训，提高其消防安全意识和应急处置能力。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加强师生消防安全意识培养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开展应急疏散演练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定期组织师生进行应急疏散演练，熟悉疏散路线和逃生方法，提高应对突发事件的能力。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加强灭火器材使用培训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教授师生正确使用灭火器等消防器材的方法，提高其初期火灾扑救能力。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定期组织消防安全培训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邀请消防专家或消防员进校开展消防安全培训，提高师生员工的消防安全技能。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676" r="1467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开展常态化消防安全培训与演练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校园消防设施建设与管理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每个教室、实验室、图书馆等公共场所都应配置相应类型和数量的灭火器材，如干粉灭火器、泡沫灭火器等。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火灾自动报警系统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校园内应安装火灾自动报警系统，及时发现火情并报警。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疏散通道及安全出口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校园内各建筑物应设置足够数量的疏散通道和安全出口，确保人员快速疏散。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消防设施配置标准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学校应定期对消防设施进行检查，确保其完好有效。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对检查中发现的问题，应及时进行维护保养，确保消防设施的正常运行。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学校应建立消防设施检查、维护保养的记录和报告制度，以便及时发现问题并采取措施。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学校应定期组织师生进行火灾应急演练，提高师生的应急处置能力。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学校应制定详细的火灾应急预案，明确应急处置流程、责任分工和联系方式等。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学校应加强消防安全教育，提高师生员工的消防安全意识，使其掌握基本的消防安全知识和技能。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学生宿舍及教室等场所消防安全管理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https://d.book118.com/988142107067006023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2024-08-30T04:08:39.083</cp:lastPrinted>
  <dcterms:created xsi:type="dcterms:W3CDTF">2024-08-29T20:08:39Z</dcterms:created>
  <dcterms:modified xsi:type="dcterms:W3CDTF">2024-08-29T20:08:41Z</dcterms:modified>
</cp:coreProperties>
</file>