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F4842-3D9F-4DD7-A993-013750624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55A11-F152-4F22-9F0C-E3BF12C57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873DA-E3FE-4B99-AE9A-9045DE962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F8F4C8-5494-4E15-B6C1-D34EC45D0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924067-3160-44C9-9459-F678C1A6A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30E357-CD83-48F4-B8B6-0955C43DB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6702A0-4307-476A-9166-E7A6C650C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A3E24D-9024-4F52-9D38-1FCA8BB4F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F136C-58D8-47DF-862D-5CA0EB6BF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210A9-90F1-450C-98D6-95B774097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AE5C7-A5C3-4A88-BAFA-0774C9AD2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421201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施工质量管理中的质量风险管理与控制策略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施工过程中的质量风险分析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质量风险控制策略制定与实施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质量风险监控与持续改进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案例分析与经验借鉴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施工质量是工程项目的核心要素，直接关系到工程安全、经济效益和社会声誉。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随着建筑行业的快速发展，施工质量管理面临越来越多的挑战和风险。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有效的质量风险管理与控制策略对于保障施工质量、降低风险具有重要意义。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00" r="17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新材料、新技术和新工艺的应用给施工质量管理带来新的挑战。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当前施工质量管理存在诸多问题，如管理体系不完善、人员素质参差不齐、监管不到位等。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施工过程中涉及多个环节和参与方，协调管理难度大，容易出现质量漏洞。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质量风险管理概述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质量风险定义与分类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质量风险定义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质量风险是指在施工过程中，由于各种不确定性因素导致工程质量不符合设计要求或合同约定，从而给项目带来潜在损失的可能性。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质量风险分类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根据风险来源和影响程度，质量风险可分为技术风险、管理风险、环境风险和经济风险等。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通过收集历史数据、专家经验、现场调查等方式，对施工过程中的潜在质量风险因素进行识别，并建立风险清单。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采用定性或定量的评估方法，对识别出的质量风险进行分析和评估，确定风险的等级和影响程度，为后续的风险应对策略制定提供依据。常见的评估方法包括风险矩阵法、敏感性分析法、蒙特卡罗模拟等。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质量风险识别与评估方法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施工过程中的质量风险分析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施工人员技能与素质风险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施工人员技能不足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由于缺乏必要的技能和经验，施工人员可能无法按照设计要求进行施工，导致质量问题。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施工人员素质不高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施工人员的责任心、质量意识等方面存在问题，可能会忽视施工过程中的质量细节，从而引发质量风险。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施工人员流动性大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施工项目中人员流动性大，新员工缺乏经验和技能，需要时间和成本进行培训和适应，影响施工质量和进度。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材料质量不达标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采购的原材料、构配件等质量不符合设计要求或国家标准，直接影响工程实体的内在和外观质量。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材料供应不及时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供应商出现问题或物流运输延误，导致材料供应不及时，影响施工进度和质量。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材料保管不当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材料在施工现场保管不当，可能导致材料损坏、变质或失效，给施工质量带来风险。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施工材料质量与供应风险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采用的施工工艺落后或不合理，可能无法满足现代建筑的质量要求，导致质量问题。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施工工艺落后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施工方法选择不当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施工技术不成熟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没有根据工程特点和实际情况选择合适的施工方法，可能导致施工效率低下、质量难以保证。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采用新的施工技术或工艺时，由于技术不成熟或缺乏经验，可能引发质量风险。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施工工艺与方法选择风险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施工现场的自然环境如温度、湿度、风力等变化，可能影响施工质量。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自然环境变化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施工现场的临时设施、施工机械等条件发生变化，可能影响施工的正常进行和质量。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施工条件变化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政策调整、市场波动等社会环境变化，可能对施工项目的质量、进度和成本等方面产生影响。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施工环境与条件变化风险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https://d.book118.com/988142120105006036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2024-09-16T02:20:57.249</cp:lastPrinted>
  <dcterms:created xsi:type="dcterms:W3CDTF">2024-09-15T18:20:57Z</dcterms:created>
  <dcterms:modified xsi:type="dcterms:W3CDTF">2024-09-15T18:20:59Z</dcterms:modified>
</cp:coreProperties>
</file>