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5F19F-A0FF-406A-B612-3A3BD85EA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96AFC-9260-435A-BAF5-CDE840B46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5AD3C-B363-4CE0-9D33-9C940A729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D6754-7C91-4687-9C4F-3E5647E8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EC65C-BE13-4960-B5D4-42889168A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6BD78-DE30-43E3-BD27-10A204E41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6EAE8-1A66-434D-ACF4-76E21E61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C5E1A-BF66-42C4-9D1E-37BDD629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DE18A-66AC-43C8-A824-DE7E6BB86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4A52B-27F7-41A3-8CB5-700024D3D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B3644-CF0D-4BAA-98BB-1E1037FFE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4302003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知识产权举报平台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知识产权举报平台概述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知识产权举报平台的类型与功能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知识产权举报平台的应用场景与案例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知识产权举报平台的优势与挑战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知识产权举报平台的未来发展与展望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知识产权举报平台概述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知识产权举报平台是一个在线平台，旨在为权利人提供举报侵犯知识产权行为的服务。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具有便捷性、匿名性、专业性和权威性等特点，能够保护举报人的隐私和权益，提高知识产权保护的效率和效果。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通过及时发现和制止侵犯知识产权行为，保护权利人的创新成果，激发创新活力。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有效遏制侵权行为，维护公平竞争的市场秩序，促进经济的健康发展。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通过宣传和教育，提高公众对知识产权保护的意识和重视程度。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知识产权举报平台的重要性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90" r="110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241" r="82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125" r="51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知识产权举报平台的运作机制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平台接受来自权利人的举报，对举报信息进行初步审核和筛选。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对于符合条件的举报，平台将转交给相关执法部门进行调查处理。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平台将及时向举报人反馈调查处理结果，并保护举报人的隐私和权益。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平台对举报数据进行深入分析，为政策制定和执法提供数据支持。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举报受理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数据分析与利用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知识产权举报平台的类型与功能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7" r="167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998" r="999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举报他人未经许可复制、发行、表演、展示、播放受著作权保护的作品。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侵犯著作权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举报他人未经商标注册人许可，在同一种商品或类似商品上使用与注册商标相同或近似的商标。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侵犯商标权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举报他人未经专利权人许可，以生产经营为目的，制造、使用、销售、进口其专利产品。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侵犯专利权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举报他人以不正当手段获取、披露、使用他人商业秘密。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侵犯商业秘密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举报类型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提交举报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平台对举报信息进行审核，确认侵权事实。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审核处理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将处理结果反馈给举报人，并公示处理结果。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通过平台提供的在线举报渠道提交举报信息。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对确认侵权行为进行调查处理，采取相应的法律措施。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举报流程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为鼓励公众积极参与知识产权保护，设立举报奖励制度，根据举报案件的实际情况给予相应奖励。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法律援助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反报复机制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采取严格的保密措施，保护举报人的个人信息和举报内容，防止泄露。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为举报人提供法律援助，保障其合法权益。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建立反报复机制，防止对举报人的打击报复行为。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举报奖励与保护机制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平台可公示知识产权保护相关法律法规、政策文件及典型案例等信息。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信息公示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提供在线咨询服务，为公众解答知识产权相关问题。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开展知识产权保护宣传教育活动，提高公众的知识产权保护意识。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平台功能拓展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知识产权举报平台的应用场景与案例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激发创新活力，鼓励企业、个人积极投入研发和创作，推动产业升级和经济发展。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保护原创作品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鼓励原创作品的创作和传播，打击未经授权的复制、盗版等侵权行为。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确保公平竞争，防止恶意抢注、仿冒等不正当竞争行为，维护市场秩序。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https://d.book118.com/988143020030006027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2024-09-04T21:50:21.974</cp:lastPrinted>
  <dcterms:created xsi:type="dcterms:W3CDTF">2024-09-04T13:50:21Z</dcterms:created>
  <dcterms:modified xsi:type="dcterms:W3CDTF">2024-09-04T13:50:24Z</dcterms:modified>
</cp:coreProperties>
</file>