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888AA99-33D4-432C-8698-2287FEEF0DD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998EA42-15A5-41FD-B120-5F8EC38DB91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6F0DE75-D0A7-4AF4-BA0B-52EEFE49A53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FFBD89F-F445-4E67-AC33-E02EDBE8EA9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9822E0A-4ADE-442D-9537-AAAA9093EB5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76202A1-085A-421D-A1BC-F85617F9C17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7283378-682C-41D2-8015-A393502BF58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B7C1EB1-14BC-4ECE-9F99-C374DCDD046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EA5D88A-1716-40B7-B522-34333502FE8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5CC9802-F7D5-4CA2-98BF-F508B3A1988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0C7B6C1-3FE6-4A85-983A-CC71FA6CAB3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20.jpeg" /><Relationship Id="rId5"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1.jpeg" /><Relationship Id="rId3" Type="http://schemas.openxmlformats.org/officeDocument/2006/relationships/image" Target="../media/image22.jpeg" /><Relationship Id="rId4" Type="http://schemas.openxmlformats.org/officeDocument/2006/relationships/image" Target="../media/image23.jpeg" /><Relationship Id="rId5"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950032100140111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89475" y="1934330"/>
            <a:ext cx="594360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alpha val="100000"/>
                  </a:schemeClr>
                </a:solidFill>
                <a:latin typeface="Microsoft Yahei"/>
                <a:ea typeface="Microsoft Yahei"/>
                <a:cs typeface="Microsoft Yahei"/>
              </a:rPr>
              <a:t>医院护理服务品牌</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878292" y="1373505"/>
            <a:ext cx="4792980"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引言</a:t>
            </a:r>
          </a:p>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医院护理服务品牌现状分析</a:t>
            </a:r>
          </a:p>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医院护理服务品牌建设的核心要素</a:t>
            </a:r>
          </a:p>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医院护理服务品牌建设的实施路径</a:t>
            </a:r>
          </a:p>
        </p:txBody>
      </p:sp>
      <p:sp>
        <p:nvSpPr>
          <p:cNvPr id="4" name="TextBox 4"/>
          <p:cNvSpPr txBox="1"/>
          <p:nvPr/>
        </p:nvSpPr>
        <p:spPr>
          <a:xfrm>
            <a:off x="2297146" y="2519470"/>
            <a:ext cx="2792730" cy="13011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7200"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2635283" y="3598652"/>
            <a:ext cx="2116455" cy="501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400" b="1">
                <a:solidFill>
                  <a:srgbClr val="000000">
                    <a:alpha val="100000"/>
                  </a:srgbClr>
                </a:solidFill>
                <a:latin typeface="Microsoft Yahei"/>
                <a:ea typeface="Microsoft Yahei"/>
                <a:cs typeface="Microsoft Yahei"/>
              </a:rPr>
              <a:t>CONTENTS</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878292" y="1373505"/>
            <a:ext cx="4792980"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医院护理服务品牌建设的评估与改进</a:t>
            </a:r>
          </a:p>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医院护理服务品牌建设的未来展望</a:t>
            </a:r>
          </a:p>
        </p:txBody>
      </p:sp>
      <p:sp>
        <p:nvSpPr>
          <p:cNvPr id="4" name="TextBox 4"/>
          <p:cNvSpPr txBox="1"/>
          <p:nvPr/>
        </p:nvSpPr>
        <p:spPr>
          <a:xfrm>
            <a:off x="2297146" y="2519470"/>
            <a:ext cx="2792730" cy="13011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7200"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2635283" y="3598652"/>
            <a:ext cx="2116455" cy="501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400" b="1">
                <a:solidFill>
                  <a:srgbClr val="000000">
                    <a:alpha val="100000"/>
                  </a:srgbClr>
                </a:solidFill>
                <a:latin typeface="Microsoft Yahei"/>
                <a:ea typeface="Microsoft Yahei"/>
                <a:cs typeface="Microsoft Yahei"/>
              </a:rPr>
              <a:t>CONTENTS</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248" y="1093216"/>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1">
                    <a:alpha val="100000"/>
                  </a:schemeClr>
                </a:solidFill>
                <a:latin typeface="Microsoft Yahei"/>
                <a:ea typeface="Microsoft Yahei"/>
                <a:cs typeface="Microsoft Yahei"/>
              </a:rPr>
              <a:t>01</a:t>
            </a:r>
          </a:p>
        </p:txBody>
      </p:sp>
      <p:sp>
        <p:nvSpPr>
          <p:cNvPr id="3" name="TextBox 3"/>
          <p:cNvSpPr txBox="1"/>
          <p:nvPr/>
        </p:nvSpPr>
        <p:spPr>
          <a:xfrm>
            <a:off x="997301" y="2213122"/>
            <a:ext cx="5863918" cy="2148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5400" b="1">
                <a:solidFill>
                  <a:schemeClr val="dk1">
                    <a:alpha val="100000"/>
                  </a:schemeClr>
                </a:solidFill>
                <a:latin typeface="Microsoft Yahei"/>
                <a:ea typeface="Microsoft Yahei"/>
                <a:cs typeface="Microsoft Yahei"/>
              </a:rPr>
              <a:t>引言</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4365" b="4365"/>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l="514" r="514"/>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725" b="1">
                <a:solidFill>
                  <a:srgbClr val="FFFDFD">
                    <a:alpha val="100000"/>
                  </a:srgbClr>
                </a:solidFill>
                <a:latin typeface="Microsoft Yahei"/>
                <a:ea typeface="Microsoft Yahei"/>
                <a:cs typeface="Microsoft Yahei"/>
              </a:rPr>
              <a:t>提升医院形象</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建立护理服务品牌有助于提升医院整体形象，增强患者对医院的信任感和归属感。</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725" b="1">
                <a:solidFill>
                  <a:srgbClr val="FFFDFD">
                    <a:alpha val="100000"/>
                  </a:srgbClr>
                </a:solidFill>
                <a:latin typeface="Microsoft Yahei"/>
                <a:ea typeface="Microsoft Yahei"/>
                <a:cs typeface="Microsoft Yahei"/>
              </a:rPr>
              <a:t>提高护理质量</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通过品牌化建设，可以规范护理流程和服务标准，从而提高护理质量和患者满意度。</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725" b="1">
                <a:solidFill>
                  <a:srgbClr val="FFFDFD">
                    <a:alpha val="100000"/>
                  </a:srgbClr>
                </a:solidFill>
                <a:latin typeface="Microsoft Yahei"/>
                <a:ea typeface="Microsoft Yahei"/>
                <a:cs typeface="Microsoft Yahei"/>
              </a:rPr>
              <a:t>增强医院竞争力</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425">
                <a:solidFill>
                  <a:srgbClr val="FFFDFD">
                    <a:alpha val="100000"/>
                  </a:srgbClr>
                </a:solidFill>
                <a:latin typeface="Microsoft Yahei"/>
                <a:ea typeface="Microsoft Yahei"/>
                <a:cs typeface="Microsoft Yahei"/>
              </a:rPr>
              <a:t>在医疗市场竞争日益激烈的背景下，打造护理服务品牌有助于医院在竞争中脱颖而出，吸引更多患者前来就医。</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953" r="1953"/>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16675" r="16675"/>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塑造专业形象</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促进患者信任</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提升服务价值</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推动医院发展</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护理服务品牌的重要性</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275">
                <a:solidFill>
                  <a:schemeClr val="dk1">
                    <a:alpha val="100000"/>
                  </a:schemeClr>
                </a:solidFill>
                <a:latin typeface="Microsoft Yahei"/>
                <a:ea typeface="Microsoft Yahei"/>
                <a:cs typeface="Microsoft Yahei"/>
              </a:rPr>
              <a:t>护理服务品牌能够展示医院在护理领域的专业性和权威性，提高患者对护理服务的认可度。</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护理服务品牌的建设可以提升服务价值，使患者在就医过程中获得更好的体验和感受。</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品牌化的护理服务可以让患者更加信任医院和医护人员，从而更愿意接受治疗和护理。</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200">
                <a:solidFill>
                  <a:schemeClr val="dk1">
                    <a:alpha val="100000"/>
                  </a:schemeClr>
                </a:solidFill>
                <a:latin typeface="Microsoft Yahei"/>
                <a:ea typeface="Microsoft Yahei"/>
                <a:cs typeface="Microsoft Yahei"/>
              </a:rPr>
              <a:t>护理服务品牌的建设有助于医院在医疗市场中树立良好的口碑和形象，进而推动医院的可持续发展。</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248" y="1093216"/>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1">
                    <a:alpha val="100000"/>
                  </a:schemeClr>
                </a:solidFill>
                <a:latin typeface="Microsoft Yahei"/>
                <a:ea typeface="Microsoft Yahei"/>
                <a:cs typeface="Microsoft Yahei"/>
              </a:rPr>
              <a:t>02</a:t>
            </a:r>
          </a:p>
        </p:txBody>
      </p:sp>
      <p:sp>
        <p:nvSpPr>
          <p:cNvPr id="3" name="TextBox 3"/>
          <p:cNvSpPr txBox="1"/>
          <p:nvPr/>
        </p:nvSpPr>
        <p:spPr>
          <a:xfrm>
            <a:off x="997301" y="2213122"/>
            <a:ext cx="5863918" cy="2148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5400" b="1">
                <a:solidFill>
                  <a:schemeClr val="dk1">
                    <a:alpha val="100000"/>
                  </a:schemeClr>
                </a:solidFill>
                <a:latin typeface="Microsoft Yahei"/>
                <a:ea typeface="Microsoft Yahei"/>
                <a:cs typeface="Microsoft Yahei"/>
              </a:rPr>
              <a:t>医院护理服务品牌现状分析</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75" r="16675"/>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国际化医院护理服务品牌注重患者体验，强调人性化、个性化服务。通过提供高质量的护理服务，建立良好的口碑和品牌形象。</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国际医院护理服务品牌</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国内医院护理服务品牌在近年来得到快速发展。一些大型综合性医院和专科医院注重护理服务品牌建设，通过提升护理服务质量、加强护理团队建设等措施，提高品牌知名度和美誉度。</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国内医院护理服务品牌</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国内外医院护理服务品牌发展概况</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899" r="899"/>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本院护理服务品牌在本地区具有一定知名度和美誉度，患者满意度较高。护理团队专业素质较高，能够提供优质的护理服务。</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本院护理服务品牌注重患者需求，提供个性化、人性化的护理服务。同时，医院拥有先进的医疗设备和技术，能够为患者提供全面的医疗保障。</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本院护理服务品牌现状及优势</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品牌优势</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品牌现状</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患者需求变化</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患者对于护理服务的需求不断变化，对服务质量和个性化要求更高。需要密切关注患者需求变化，及时调整服务策略。</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市场竞争</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随着医疗市场的开放和竞争加剧，本院护理服务品牌面临来自其他医院的竞争压力。需要不断提升服务质量和效率，以保持市场竞争力。</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护理人才短缺</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护理人才短缺是制约本院护理服务品牌发展的重要因素之一。需要加强护理人才培养和引进，提高护理团队整体素质。</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6667" r="16667"/>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1458" r="11458"/>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17458" r="17458"/>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面临的挑战和问题</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248" y="1093216"/>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1">
                    <a:alpha val="100000"/>
                  </a:schemeClr>
                </a:solidFill>
                <a:latin typeface="Microsoft Yahei"/>
                <a:ea typeface="Microsoft Yahei"/>
                <a:cs typeface="Microsoft Yahei"/>
              </a:rPr>
              <a:t>03</a:t>
            </a:r>
          </a:p>
        </p:txBody>
      </p:sp>
      <p:sp>
        <p:nvSpPr>
          <p:cNvPr id="3" name="TextBox 3"/>
          <p:cNvSpPr txBox="1"/>
          <p:nvPr/>
        </p:nvSpPr>
        <p:spPr>
          <a:xfrm>
            <a:off x="997301" y="2213122"/>
            <a:ext cx="5863918" cy="2148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5400" b="1">
                <a:solidFill>
                  <a:schemeClr val="dk1">
                    <a:alpha val="100000"/>
                  </a:schemeClr>
                </a:solidFill>
                <a:latin typeface="Microsoft Yahei"/>
                <a:ea typeface="Microsoft Yahei"/>
                <a:cs typeface="Microsoft Yahei"/>
              </a:rPr>
              <a:t>医院护理服务品牌建设的核心要素</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具备扎实的医学知识、护理技能和丰富的临床经验。</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专业技能</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团队协作</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20667" r="20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持续学习</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5042" r="15042"/>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良好的团队协作精神，确保患者得到全面、连续的护理服务。</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不断学习和进修，掌握最新的医疗技术和护理理念。</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专业的护理团队</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始终将患者的需求和利益放在首位，提供人性化、个性化的护理服务。</a:t>
            </a:r>
          </a:p>
        </p:txBody>
      </p:sp>
      <p:pic>
        <p:nvPicPr>
          <p:cNvPr id="6" name="Picture 6"/>
          <p:cNvPicPr>
            <a:picLocks noChangeAspect="1"/>
          </p:cNvPicPr>
          <p:nvPr/>
        </p:nvPicPr>
        <p:blipFill>
          <a:blip r:embed="rId2"/>
          <a:srcRect t="7251" b="7251"/>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患者至上</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关注患者的每一个细节，从生理、心理、社会等多方面提供全面的护理。</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细节关注</a:t>
            </a:r>
          </a:p>
        </p:txBody>
      </p:sp>
      <p:pic>
        <p:nvPicPr>
          <p:cNvPr id="10" name="Picture 10"/>
          <p:cNvPicPr>
            <a:picLocks noChangeAspect="1"/>
          </p:cNvPicPr>
          <p:nvPr/>
        </p:nvPicPr>
        <p:blipFill>
          <a:blip r:embed="rId3"/>
          <a:srcRect l="16667" r="16667"/>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667" r="16667"/>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主动了解患者需求，提供及时、主动的服务，让患者感受到关心和温暖。</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主动服务</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优质的服务理念</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运用良好的沟通技巧，与患者及其家属建立有效的沟通，确保信息的准确传递。</a:t>
            </a:r>
          </a:p>
        </p:txBody>
      </p:sp>
      <p:pic>
        <p:nvPicPr>
          <p:cNvPr id="4" name="Picture 4"/>
          <p:cNvPicPr>
            <a:picLocks noChangeAspect="1"/>
          </p:cNvPicPr>
          <p:nvPr/>
        </p:nvPicPr>
        <p:blipFill>
          <a:blip r:embed="rId2"/>
          <a:srcRect l="16724" r="16724"/>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16626" r="16626"/>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l="16748" r="16748"/>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有效沟通</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认真倾听患者的主诉和需求，理解患者的情绪和感受，提供有针对性的护理。</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倾听与理解</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尊重患者的权利和尊严，关心患者的身心健康，维护良好的医患关系。</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尊重与关怀</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良好的医患沟通</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https://d.book118.com/995003210014011130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76</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2024-09-29T14:46:57.894</cp:lastPrinted>
  <dcterms:created xsi:type="dcterms:W3CDTF">2024-09-29T06:46:57Z</dcterms:created>
  <dcterms:modified xsi:type="dcterms:W3CDTF">2024-09-29T06:47:00Z</dcterms:modified>
</cp:coreProperties>
</file>