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D17EE7-AF94-499D-B600-F1008B48B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3240DF-0D0C-457A-B5F4-A18890F63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0C6EDC-9CFD-4998-AC26-B083DE10E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2D6CD4-097E-4EC7-A9A0-1B54AC520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3B6192-96A9-4ECB-9571-DFBDFC7B7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C8CA44-FF1E-429E-B010-12D84350D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56AA31-2228-4862-821A-AA93DDA2E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84037D-97CB-49E6-8B7B-9E708AD61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BAD452-A3B9-41BF-B939-84BD7FC93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D76CC2-B348-4F12-A7A1-B218FA225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EAC961-D9AD-4EA7-A393-EEF0C63D7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500412432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胸痛ppt护理课件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胸痛护理的重要性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胸痛护理措施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胸痛护理案例分享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胸痛是指胸部疼痛的症状，可由多种原因引起，根据病因可分为稳定型心绞痛、不稳定型心绞痛、心肌梗死等。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胸痛是指胸部产生的疼痛感，可以出现在胸部的任何位置，性质和程度也各不相同。根据病因，胸痛可以分为稳定型心绞痛、不稳定型心绞痛、心肌梗死等类型。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43" r="2504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胸痛的定义与分类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4313" r="14313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胸痛的症状包括胸闷、压迫感、呼吸困难等，体征包括面色苍白、出汗、血压下降等。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胸痛的症状多种多样，常见的包括胸闷、压迫感、疼痛、灼热感、呼吸困难等。体征方面，患者可能出现面色苍白、出汗、呼吸急促、血压下降等症状。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胸痛的症状与体征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胸痛的常见病因包括心绞痛、心肌梗死、肺炎、胸膜炎等。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可由多种病因引起，其中最常见的是心血管疾病，如稳定型心绞痛和不稳定型心绞痛，严重时可发展为心肌梗死。此外，呼吸系统疾病如肺炎、胸膜炎等也是导致胸痛的常见原因。其他病因包括食管炎、肋间神经痛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胸痛的常见病因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胸痛护理的重要性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通过有效的护理措施，可以缓解患者的胸痛症状，提高其生活质量。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减轻胸痛症状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胸痛患者常常伴随着焦虑、抑郁等心理问题，优质的护理服务可以改善患者的心理状态，增强其治疗信心。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改善心理状态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通过护理帮助患者恢复社会功能，提高其社会参与度。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促进社会参与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提高患者生活质量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良好的护理可以降低患者感染的风险，减少并发症的发生。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控制疼痛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监测病情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通过有效的疼痛管理，可以控制胸痛症状，降低因疼痛引发的并发症。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密切监测患者的病情变化，及时发现并处理潜在的并发症风险。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降低并发症发生率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根据患者的具体情况，指导其进行适当的康复锻炼，促进胸痛的康复。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指导康复锻炼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帮助患者调整生活方式，如改善饮食习惯、戒烟等，以促进康复。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调整生活方式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为患者提供心理支持，帮助其克服焦虑、抑郁等情绪问题，促进康复。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促进患者康复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https://d.book118.com/995004124322011042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2024-09-04T08:27:16.871</cp:lastPrinted>
  <dcterms:created xsi:type="dcterms:W3CDTF">2024-09-04T00:27:16Z</dcterms:created>
  <dcterms:modified xsi:type="dcterms:W3CDTF">2024-09-04T00:27:18Z</dcterms:modified>
</cp:coreProperties>
</file>