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8BC5725-2C6E-4075-A7BC-D2445F388E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4C2B6A-FB0A-446D-9DE7-C796EA8ACC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D554490-9BE1-40D1-B0BE-5340C40FDA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0953D0B-A929-4512-9D32-BE3B769C8E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24E90D6-6007-4707-BCA8-DC9D1E4976D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210AEBD-8133-45D4-A2E8-6A9E968C477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9B59017-900B-4C26-9A98-82FC769AED5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BAEBCC-788E-470B-9FB8-0EF9A848D1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226954-DAF4-4546-835A-E0A02A96F9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C997D2-0D03-44F5-82A9-36E351AB31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82CA20-BAB8-4CE0-8C60-59FE13212F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5004143011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第一部分水利水电工程施工量管理资料</a:t>
            </a:r>
          </a:p>
        </p:txBody>
      </p:sp>
      <p:sp>
        <p:nvSpPr>
          <p:cNvPr id="3" name="TextBox 3"/>
          <p:cNvSpPr txBox="1"/>
          <p:nvPr/>
        </p:nvSpPr>
        <p:spPr>
          <a:xfrm>
            <a:off x="2084071" y="4751645"/>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汇报人：AA</a:t>
            </a:r>
          </a:p>
        </p:txBody>
      </p:sp>
      <p:sp>
        <p:nvSpPr>
          <p:cNvPr id="4" name="TextBox 4"/>
          <p:cNvSpPr txBox="1"/>
          <p:nvPr/>
        </p:nvSpPr>
        <p:spPr>
          <a:xfrm>
            <a:off x="2441200" y="5124644"/>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施工量管理概述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施工量计划编制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施工量统计与分析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施工量控制与调整</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施工量管理的挑战与对策</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施工量管理概述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37" r="83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施工量管理是对水利水电工程建设过程中各阶段的工程量进行全面、系统、科学的管理，包括工程量的计量、核算、控制和分析等环节。</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施工量管理是水利水电工程建设管理的重要组成部分，对于保障工程质量、控制工程成本、提高工程效益具有重要意义。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施工量管理的定义与重要性</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重要性</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目标</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通过施工量管理，实现工程量的准确计量、合理核算、有效控制，确保工程建设的顺利进行。</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原则</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施工量管理应遵循科学性、准确性、公正性、及时性等原则，确保管理结果的真实可靠。</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施工量管理的目标与原则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6125" r="2612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流程</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施工量管理一般包括工程量计量、工程量核算、工程量变更管理、工程量结算等环节。</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规范</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为确保施工量管理的规范进行，应制定相应的管理制度和操作规程，明确各级管理人员和操作人员的职责和权限，确保管理流程的顺畅进行。同时，还应加强对相关人员的培训和考核，提高其业务水平和责任意识。</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施工量管理的流程与规范</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施工量计划编制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施工量计划的分类与内容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分类</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水利水电工程施工量计划可分为总施工量计划和分部分项施工量计划。总施工量计划是全局性的，涵盖整个工程；分部分项施工量计划则针对具体施工部位或项目。</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内容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施工量计划应包括工程概况、施工条件分析、施工量计算、施工进度安排、资源需求计划、风险管理措施等。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8458" r="1845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编制施工量计划可采用经验估算法、定额计算法或综合分析法等。经验估算法依赖于历史数据和专家经验；定额计算法根据国家和行业定额标准进行计算；综合分析法则结合多种因素进行综合分析。</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方法</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编制施工量计划的步骤包括收集资料、分析施工条件、计算施工量、制定施工进度计划、编制资源需求计划、制定风险管理措施等。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步骤</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施工量计划的编制方法与步骤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施工量计划的优化可通过改进施工工艺、提高施工效率、减少资源浪费等途径实现。同时，也可采用先进的施工技术和管理方法，如BIM技术、精益建造等，提高施工量计划的科学性和合理性。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优化</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在施工过程中，如遇到不可预见因素导致施工量计划与实际不符，应及时进行调整。调整措施可包括重新分配资源、调整施工进度安排、采取应急措施等，以确保工程顺利进行。</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调整</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施工量计划的优化与调整</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施工量统计与分析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https://d.book118.com/995004143011011101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47</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2024-09-09T05:57:50.221</cp:lastPrinted>
  <dcterms:created xsi:type="dcterms:W3CDTF">2024-09-08T21:57:50Z</dcterms:created>
  <dcterms:modified xsi:type="dcterms:W3CDTF">2024-09-08T21:57:52Z</dcterms:modified>
</cp:coreProperties>
</file>