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72CE1-025F-4DC2-A027-911A8C21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F94D1-DC26-43E0-8B67-368DE613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0DD7-AC42-4CE4-BE92-22B8A3EC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331B6-58CA-43D4-9989-17D30DA13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66242-B627-4B5E-81E8-307C3385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751F3-2994-41E5-84E0-9FA03A9B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8570F-8269-451D-B320-DDF09CEF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A8B25-F72B-4ED1-AEFF-DC60FA408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CEB6B-01F9-40B5-B8C4-6E02324E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DEAA0-7E88-49F3-9181-CD4544866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749E5-0EB9-44BE-860C-AE4B9E5BC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10103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艺术欣赏基础知识培训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绘画艺术欣赏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音乐艺术欣赏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戏剧艺术欣赏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影视艺术欣赏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艺术欣赏概述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艺术欣赏的定义与意义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艺术欣赏是指人们对艺术作品进行审美评价的过程，通过感知、理解、想象和情感等多种心理因素的共同作用，获得审美愉悦和精神满足。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艺术欣赏不仅能够提高人们的审美能力和艺术素养，还能够丰富人们的精神世界，促进人的全面发展。同时，艺术欣赏也是传承和弘扬民族文化的重要途径。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艺术欣赏的目的在于通过对艺术作品的审美评价，达到认识美、感受美、创造美的目的，从而提升个人的审美能力和艺术素养。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艺术欣赏的任务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艺术欣赏的任务包括感知艺术作品的形式美和内容美，理解艺术家的创作意图和表现技巧，体验艺术作品所表达的情感和思想，以及对艺术作品进行审美评价等。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艺术欣赏的目的与任务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通过对艺术作品的形式、色彩、线条、构图等视觉元素进行观察，感知作品的形式美。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解读法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通过对艺术作品的主题、情感、思想等深层内涵进行解读，理解作品的内容美。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想象法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通过想象和联想，将艺术作品中的形象和情感转化为自己的内心体验，感受作品的意境美。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比较法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通过对不同艺术作品或同一艺术家不同时期的作品进行比较分析，发现作品的独特性和创新性。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情感共鸣法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通过将自己的情感与艺术作品所表达的情感相融合，达到情感共鸣的效果，深入体验作品的情感美。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艺术欣赏的方法与技巧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艺术的分类与内容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绘画艺术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包括油画、水彩画、素描等，通过色彩、线条和构图表现形象和情感。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雕塑艺术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以立体造型为主要手段，包括石雕、木雕、金属雕塑等。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建筑艺术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通过建筑物的造型、结构和空间布局表现美感，兼具实用性和审美性。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音乐艺术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通过声音的组合和变化表现情感，包括声乐、器乐等。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舞蹈艺术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以身体动作为主要表现手段，通过舞蹈动作、节奏和音乐表现情感和故事。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对比手法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寓意手法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艺术的表现手法与技巧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通过对比不同元素之间的差异和对比，突出作品的主题和情感。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通过对形象、情节或情感的夸张表现，强化作品的表现力和感染力。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通过象征性的形象和符号表现主题和情感，引发观众的联想和思考。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通过隐含的寓意和象征意义，表达作品深层次的含义和思考。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古代艺术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中世纪艺术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文艺复兴时期艺术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艺术的历史与发展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古代艺术具有浓厚的宗教和神话色彩，表现形式多样，如古希腊雕塑、古罗马建筑等。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中世纪艺术受到基督教文化的影响，以宗教题材为主，如哥特式建筑、拜占庭艺术等。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文艺复兴时期艺术追求人文主义和现实主义，以人体解剖学和透视学为基础，如达芬奇的《蒙娜丽莎》等。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现代艺术呈现出多元化的特点，包括抽象艺术、概念艺术、行为艺术等，强调个性和创新。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绘画艺术欣赏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42" r="103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97" r="273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92" r="33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绘画通过色彩、线条、形状等视觉元素塑造形象，表达艺术家的审美感受和思想情感。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绘画是在二维平面上进行的艺术创作，通过视觉元素的组合和排列，营造出三维空间的幻觉。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绘画艺术的特点与分类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静态性：绘画作品是静态的，观众可以在不同时间和角度欣赏，体验作品的美感和内涵。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绘画艺术的特点与分类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按媒介和材料分类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按题材和内容分类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按风格和流派分类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油画、水彩画、水粉画、素描等。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人物画、风景画、静物画等。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现实主义、浪漫主义、印象派、现代派等。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绘画艺术的特点与分类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中方注重意境和气韵生动，西方注重形象和形式美。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中方以线条和水墨为主，西方以色彩和光影为主。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中西方绘画艺术的比较与融合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表现手法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7111" b="71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中方采用散点透视，西方采用焦点透视。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技法融合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中西方绘画在材料和技法上互相借鉴，如油画中运用中国画的笔墨技法。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中西方绘画艺术的比较与融合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中西方绘画在题材上互相借鉴，如中国画中引入西方绘画的风景和静物题材。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题材融合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中西方绘画在审美观念上互相影响，如现代派绘画对中国传统哲学的吸收和运用。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观念融合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中西方绘画艺术的比较与融合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https://d.book118.com/995010103241011110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2024-09-16T02:45:18.003</cp:lastPrinted>
  <dcterms:created xsi:type="dcterms:W3CDTF">2024-09-15T18:45:18Z</dcterms:created>
  <dcterms:modified xsi:type="dcterms:W3CDTF">2024-09-15T18:45:20Z</dcterms:modified>
</cp:coreProperties>
</file>