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7AFB89-55BE-4D06-9088-34A628D7E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FDC5A8-88D6-44ED-B019-197CEE7D9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601E91-CEF1-4877-A545-2C1CCFBA3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B8AE39-4088-44A8-BAA4-53D7C3060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CC7AC4-EE96-465B-888D-049EA76C1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654CD5-226F-4FE8-8AC7-8121EA292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10F0AC-D4CA-48D0-BF2D-532B6698E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4CD6E6-BAC9-4FF6-9233-F74609C5E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81A281-CDC9-4E4E-B93D-84AEEB459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596644-EDFD-4EB7-B81E-ADC493649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022F9C-389C-4083-86E2-7F1EB1A85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501113110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机械设备操作规范培训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机械设备基本知识与安全意识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机械设备启动前检查与准备工作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机械设备正确操作方法与技巧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维护保养与日常点检制度实施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安全防护设施与应急救援措施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操作人员培训与考核评价机制建立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机械设备基本知识与安全意识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机械设备分类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根据用途和特性，机械设备可分为动力设备、传动设备、工作设备和控制设备等。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功能介绍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各类机械设备在生产线中发挥着不同的作用，如动力设备提供动力，传动设备传递动力和运动，工作设备完成具体加工任务，控制设备对机械系统进行控制。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机械设备分类及功能介绍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357" r="2835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787" r="2678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812" r="338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遵守安全操作规程是保障人身安全、防止财产损失以及维护生产顺利进行的基本要求。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安全操作重要性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通过对典型机械设备事故案例的分析，了解事故原因、后果及预防措施，提高操作人员的安全意识和风险防范能力。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事故案例分析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安全操作重要性及事故案例分析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根据机械设备的不同特点和操作过程中的潜在风险，选择合适的个人防护装备，如安全帽、防护服、劳保鞋、耳塞等。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正确佩戴和使用个人防护装备，确保装备完好无损且符合相关标准，降低操作过程中的风险。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个人防护装备选择与使用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使用方法及注意事项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个人防护装备种类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机械设备启动前检查与准备工作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31" r="250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设备外观检查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确认设备外观无明显变形、损坏或裂纹，各部件连接紧固，无松动或脱落现象。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结构完好性检查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检查设备结构是否完整，各部件是否齐全，无严重磨损或损坏，确保设备能够正常运行。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设备外观、结构完好性检查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检查设备电源接线是否牢固，电缆绝缘层是否完好，开关、按钮等控制元件是否正常工作。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电气系统检查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确认液压系统油位是否正常，油管、接头等有无泄漏现象，液压泵、马达等关键部件工作是否正常。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液压系统检查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电气系统、液压系统检查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润滑油、冷却液等添加与更换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润滑油添加与更换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根据设备要求，定期添加或更换润滑油，确保设备各运动部件得到充分润滑，减少磨损和故障。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冷却液添加与更换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检查设备冷却液液位是否正常，定期更换冷却液，保证设备散热效果良好，防止高温对设备造成损害。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机械设备正确操作方法与技巧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启动、停止及急停按钮使用说明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启动按钮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在确认设备准备就绪后，按下启动按钮启动设备。注意观察设备启动过程中的指示灯和声音提示，确保设备正常启动。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停止按钮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在设备运行过程中，如需停止设备运行，可按下停止按钮。注意在按下停止按钮前，应先确保设备处于安全状态，避免发生意外。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急停按钮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在设备发生紧急情况时，应立即按下急停按钮，切断设备电源，确保人员和设备安全。急停按钮通常位于显眼且易于触及的位置。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根据生产需求和设备性能，合理调整设备参数。在调整参数前，应充分了解各参数的含义和作用，避免误操作导致设备故障或生产事故。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调整参数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根据生产工艺要求，正确设置设备运行程序。在设置程序时，应注意检查程序的逻辑性和合理性，确保设备按照设定的程序正常运行。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设置程序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调整参数和设置程序步骤讲解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https://d.book118.com/995011131102011034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2024-08-29T15:45:14.612</cp:lastPrinted>
  <dcterms:created xsi:type="dcterms:W3CDTF">2024-08-29T07:45:14Z</dcterms:created>
  <dcterms:modified xsi:type="dcterms:W3CDTF">2024-08-29T07:45:16Z</dcterms:modified>
</cp:coreProperties>
</file>