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E8B77-E29C-4366-9891-833BF482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054CD-9796-4DC7-A1CC-99464AF2D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5B77-FC31-4EDD-8835-CC555BBCD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4ABBF-7D07-4C93-9141-709B74F6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1FCB2-BABE-4EA9-BBE1-7C579884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83374-97E2-477C-B02B-C814C4D6C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6C452-5A4A-4DA7-96D6-0FFF4C3A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58108-B05E-4A53-B5BA-6B99F3D1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B3712-64A3-49A8-82AB-7CD688E67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5B0BD-DCD1-462F-A718-F21E191B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44B63-3CA2-48DD-AB57-61355D94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13003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构建艺术与文化行业人才培养的学分制度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艺术与文化行业人才培养现状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学分制度构建原则与目标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学分制度具体内容设计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师资队伍建设与教学资源整合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管理制度完善与保障体系构建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应对行业变革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随着艺术与文化行业的快速发展，传统人才培养模式已无法满足行业对多元化、创新型人才的需求，因此急需构建新的学分制度。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提升人才素质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通过学分制度的改革，鼓励学生跨学科学习，培养具备艺术素养、创新能力和国际视野的复合型人才。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优化人才培养结构，为艺术与文化行业输送更多优秀人才，促进行业持续健康发展。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学分制度设计理念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学分制度实施方案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学分制度实施效果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学分制度改进建议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阐述学分制度设计的核心理念，如个性化培养、跨学科学习、实践与创新能力培养等。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分析学分制度实施后的效果，包括学生满意度、教学质量提升、毕业生就业情况等方面的数据。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详细介绍学分制度的操作办法，包括学分计算、课程设置、选课要求、实践环节等方面的规定。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针对实施过程中出现的问题，提出改进建议，以完善学分制度，更好地满足人才培养需求。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艺术与文化行业人才培养现状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随着数字技术的不断创新和应用，艺术与文化行业正经历着深刻的变革，如数字化艺术、虚拟现实、增强现实等技术的广泛应用。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艺术与文化行业在全球范围内持续快速发展，涉及领域广泛，包括影视制作、出版、音乐、美术、设计、广告等。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艺术与文化行业的全球化趋势日益明显，国际间的交流与合作不断加强，对具有国际化视野和跨文化交流能力的人才需求增加。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艺术与文化行业对人才的需求具有多样性和个性化的特点，需要具备创新思维、审美能力、文化素养和专业技能等多方面的素质。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目前，艺术与文化行业人才培养主要由高校、职业院校、社会培训机构等承担，但供给与需求之间存在一定的脱节，人才培养的针对性和实效性有待提高。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随着行业的快速发展和变革，未来对艺术与文化行业人才的需求将更加多元化和个性化，对人才的综合素质和创新能力的要求将更高。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高校培养模式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高校是艺术与文化行业人才培养的主要阵地，通过专业课程设置、实践教学、校企合作等方式进行人才培养。但存在课程设置不够灵活、实践教学不足、师资力量薄弱等问题。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职业院校培养模式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职业院校注重职业技能和职业素养的培养，通过工学结合、校企合作等方式提高学生的实践能力和就业竞争力。但存在专业设置不够广泛、教学资源有限等问题。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社会培训机构培养模式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社会培训机构以市场需求为导向，提供灵活多样的培训课程和服务。但存在培训质量参差不齐、缺乏系统性和长期性等问题。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现有培养模式及问题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学分制度构建原则与目标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学分制度应允许学生根据个人兴趣和职业规划灵活选择课程，实现个性化培养。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学分制度应涵盖艺术、文化、历史、哲学等多学科领域，培养具有综合素养的人才。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学分制度应强调实践性教学，鼓励学生参与艺术项目、文化活动和实习实践，提升实际操作能力。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学分制度应借鉴国际先进经验，推动国内外艺术与文化交流，培养具有国际视野的人才。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艺术素养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培养学生具备扎实的艺术基础知识和较高的审美水平，能够欣赏、分析和创作艺术作品。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培养学生了解并传承中华优秀传统文化，具备跨文化交流能力，推动文化的传承与创新。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培养学生具备创新思维和批判性思维，能够在艺术与文化领域提出新观点、新方法。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培养学生具备艺术与文化项目策划、组织、执行等实践能力，能够胜任相关职业岗位。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建立艺术与文化行业人才培养的课程体系，包括基础课程、核心课程、选修课程和实践课程等。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制定学分认定标准，包括课程学习、实践活动、学术成果等方面的学分认定办法。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学分认定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建立导师制度，为学生提供个性化指导，帮助学生制定学习计划、选择课程和实践项目等。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加强校内外合作与交流，与艺术机构、文化企业等建立合作关系，为学生提供实践机会和就业渠道。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学分制度具体内容设计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https://d.book118.com/995013003040011111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2024-09-16T21:20:29.276</cp:lastPrinted>
  <dcterms:created xsi:type="dcterms:W3CDTF">2024-09-16T13:20:29Z</dcterms:created>
  <dcterms:modified xsi:type="dcterms:W3CDTF">2024-09-16T13:20:31Z</dcterms:modified>
</cp:coreProperties>
</file>