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6222415-20F9-43B3-91EA-9B2FFC6A93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80903-9AB0-442C-A465-A44ACB30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92D90-7494-438E-9219-AA29B98B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2F475-1CA8-4324-BB36-C7BE62A9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2F9B2-E009-4F8B-92A0-A3368F55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7D63A-750F-443B-888F-91565343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D5760-F720-4F0C-B33E-B5401587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C9A1D-6F9E-4BEE-A45B-945EA4BF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E12D9-325D-43D0-BC30-3FC1128C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D91D6-1A57-4BFC-AA76-098A872D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4F67B-0C51-4FC2-BDD0-C4ACA40E1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CF7BA-70C8-46A6-ADC9-FAB9EC33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EE9A3CD-F9B5-40C9-89EF-A19EE6855EE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06E959-0CAD-4F8B-B840-5C0FED973A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213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班主任职业道德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班主任职业道德简介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班主任职业操守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班主任与学生家长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班主任与同事合作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班主任自我成长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班主任职业展望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班主任职业总结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班主任职业道德简介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班主任职业道德概述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遵循道德准则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规范教育行为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倡导诚实学风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维护学术诚信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平等对待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尊重学生个性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规范学习行为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引导思维发展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家校沟通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与家长合作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共同促进学生发展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班主任职业操守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正直诚信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师德楷模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平等对待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尊重学生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严谨治学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教书育人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职业发展要不断学习提升，不断完善自己，提高自身素质和专业技能。班主任职业发展也要与时俱进，适应时代变化和教育改革，不断创新实践，把握教育脉搏。持续的学习、勇于创新和适应变化是班主任职业发展的关键，只有不断提升自我的素质，才能更好地为学生成长成才做出更大的贡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班主任职业操守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诚实守信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班主任作为学生的楷模，需要言行一致，言出必行，以身作则，做到诚实守信，树立良好榜样。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忠诚奉献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班主任要尽心尽力，帮助学生解决问题，为学生的成长贡献力量。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全心全意为学生服务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班主任要勤奋工作，不辞辛劳，对教育事业充满热情和耐心。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勤勉敬业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班主任要以学生的利益为重，无私奉献，默默付出，关爱每一个学生。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无私奉献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保护隐私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班主任要妥善保管学生和家长的个人信息，杜绝泄露隐私的行为。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维护学生和家长的隐私权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班主任应当严格遵守相关规定，不擅自透露学生的个人信息，确保信息安全。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严守学生的个人信息保密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对学生负责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班主任要关注学生成长，耐心倾听学生的心声，给予他们必要的关心和帮助。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班主任要及时发现学生的问题，积极帮助解决，做到全方位关爱。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对教育事业负责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班主任要积极投入到教育教学中，关注学校的整体发展，为学校的发展出谋划策。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班主任要不断提升自身素质，不断学习进步，为教育事业贡献自己的力量。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承担职责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班主任要认真履行工作职责，做到责任明确，任务落实到位，确保工作的顺利开展。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班主任要勇于承担教育工作中的困难和挑战，努力克服问题，不畏艰难。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责任担当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担负教书育人重任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班主任是学生的引路人，承担起教书育人的责任，努力培养学生成才。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班主任要引导学生明辨是非，培养学生正确的价值观和行为规范。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生成长路上的引路人，责任重大，需要具备良好的职业操守。诚实守信，忠诚奉献，保护隐私，责任担当是班主任应遵循的职业操守原则，只有不断提升自己，才能更好地指导学生，为教育事业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班主任与学生家长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班主任沟通协调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班主任在与学生家长沟通交流时，应当建立良好的沟通渠道，密切关注学生家庭情况，促进家校合作，共同关心学生成长。只有通过有效的沟通协调，学生才能得到更好的关爱和支持。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合作共赢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共同促进学生全面发展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实现教育目标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共同努力让学生茁壮成长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互助支持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理解支持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理解学生家长的期望与需求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给予支持和指导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共同努力让学生茁壮成长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紧急情况处理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在学生在校遇到紧急情况时，班主任要及时与学生家长沟通，共同协商处理，保障学生的安全和权益。只有密切合作，学生才能得到最及时的帮助和保护。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班主任与同事合作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相互支持，协同工作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共同促进学校的发展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共同促进发展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相互学习，提高教育教学质量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共同享受工作的乐趣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分工合作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互相协助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共同推动学校工作的顺利开展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互相支持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班主任要在工作中互相支持，相互鼓励，共同面对困难，共同享受工作的乐趣。这种团队合作精神能够促进校园氛围的和谐发展，提高教育教学质量。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班主任自我成长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https://d.book118.com/995021322014011130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班主任职业道德</vt:lpstr>
      <vt:lpstr>目录</vt:lpstr>
      <vt:lpstr>第1章 班主任职业道德简介</vt:lpstr>
      <vt:lpstr>班主任职业道德概述</vt:lpstr>
      <vt:lpstr>班主任职责</vt:lpstr>
      <vt:lpstr>班主任职业操守</vt:lpstr>
      <vt:lpstr>班主任职业发展</vt:lpstr>
      <vt:lpstr>第2章 班主任职业操守</vt:lpstr>
      <vt:lpstr> </vt:lpstr>
      <vt:lpstr>忠诚奉献</vt:lpstr>
      <vt:lpstr>保护隐私</vt:lpstr>
      <vt:lpstr>责任担当</vt:lpstr>
      <vt:lpstr>总结</vt:lpstr>
      <vt:lpstr>第3章 班主任与学生家长</vt:lpstr>
      <vt:lpstr> </vt:lpstr>
      <vt:lpstr>合作共赢</vt:lpstr>
      <vt:lpstr>理解支持</vt:lpstr>
      <vt:lpstr> </vt:lpstr>
      <vt:lpstr>第四章 班主任与同事合作</vt:lpstr>
      <vt:lpstr>团队协作</vt:lpstr>
      <vt:lpstr>信息共享</vt:lpstr>
      <vt:lpstr>分工合作</vt:lpstr>
      <vt:lpstr> </vt:lpstr>
      <vt:lpstr>第五章 班主任自我成长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2024-09-29T14:52:07.540</cp:lastPrinted>
  <dcterms:created xsi:type="dcterms:W3CDTF">2024-09-29T06:52:07Z</dcterms:created>
  <dcterms:modified xsi:type="dcterms:W3CDTF">2024-09-29T06:52:09Z</dcterms:modified>
</cp:coreProperties>
</file>