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3BA2C5-6F3A-47E0-A6F9-304584C67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1F7A6-E6B8-4C7E-9F5A-4B926C300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056CCD-30CB-4CCD-94A4-C67B70B7A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5C4253-642D-4D8E-85E1-10E556B59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41E8AF-D016-4843-9936-8ED85EBDB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92B4A6-9D25-4BD8-861B-FB972610B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3B124D-DC20-4402-BCAA-17BE03CF9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5BC607-90DF-40AB-BAC7-B65BDB4C6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077FC-FA06-47AB-8FEF-A1614B88A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24A70-7871-4230-91B6-5074E4189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847B5-5F55-4E3A-89FF-BC28B7C86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502213412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光电二极管电流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光电二极管电流特性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光电二极管等效电路模型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光电二极管噪声特性分析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光电二极管应用举例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光电二极管基本原理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7" r="59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53" r="3265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当光照射在物质上时，物质会吸收光能并产生电效应的现象。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光电效应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在光电效应中，光子被物质吸收后，会激发出电子-空穴对，这些被激发的电子和空穴被称为光生载流子。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光生载流子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光电效应与光生载流子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光电二极管通常由P型和N型半导体材料构成，形成PN结。在PN结两侧分别引出阳极和阴极。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当光照射在光电二极管上时，光子穿过透明电极进入PN结区域。在PN结内，光子被吸收并激发出电子-空穴对。由于PN结内建电场的作用，光生电子和空穴被分离并分别向N区和P区移动，从而形成光电流。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光电二极管结构与工作原理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量子效率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暗电流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噪声等效功率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光电二极管特性参数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5997" b="1599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98" r="16598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描述光电二极管对光的响应能力，即单位光功率照射下产生的光电流大小。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表示光子转换成电子的效率，即单位时间内产生的光生载流子数与入射光子数之比。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在无光照射条件下，光电二极管中仍然存在的微弱电流。暗电流越小，器件性能越好。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描述光电二极管在特定频率下能够检测到的最小光功率，与器件的噪声性能密切相关。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光电二极管电流特性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在无光照条件下，光电二极管中仍然存在的微弱电流。它主要由热激发产生，与器件的温度和制造工艺有关。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在光照条件下，光电二极管中产生的电流。光电流的大小与光照强度、光的波长以及光电二极管的响应度等因素有关。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暗电流与光电流概念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光电流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暗电流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光照强度增加，光电流增大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随着光照强度的增强，光子数量增多，被光电二极管吸收并转换为电流的光子也随之增多，导致光电流增大。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光照强度与光电流呈线性关系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在一定范围内，光照强度与光电流之间呈线性关系，即光照强度增加一倍，光电流也相应增加一倍。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光照强度对光电流影响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281" r="252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温度升高，暗电流增大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随着温度的升高，热激发产生的载流子数量增多，导致暗电流增大。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温度对光电流的影响较小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相对于光照强度和波长等因素，温度对光电流的影响较小。在正常工作温度下，温度变化对光电流的影响可以忽略不计。但在极端温度条件下，温度变化可能会对光电流产生显著影响。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温度对光电流影响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光电二极管等效电路模型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等效电路模型建立及参数提取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建立等效电路模型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将光电二极管看作一个电流源，与内部电阻、电容等元件组合形成等效电路模型。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参数提取方法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通过实验测量光电二极管的伏安特性曲线，利用曲线拟合等方法提取模型中的参数，如等效电阻、等效电容等。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模型导入与设置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将提取的光电二极管等效电路模型参数导入仿真软件中，并设置相应的仿真条件。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仿真结果分析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通过仿真得到光电二极管的电流、电压等响应特性，进而分析其在不同条件下的性能表现。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仿真软件选择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选择适合的电路仿真软件，如SPICE、MATLAB等。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等效电路模型在仿真中应用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https://d.book118.com/995022134121011103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2024-09-12T16:07:35.548</cp:lastPrinted>
  <dcterms:created xsi:type="dcterms:W3CDTF">2024-09-12T08:07:35Z</dcterms:created>
  <dcterms:modified xsi:type="dcterms:W3CDTF">2024-09-12T08:07:37Z</dcterms:modified>
</cp:coreProperties>
</file>