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143F8-9A20-4127-B7B4-8D6791F8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D0EBB-4528-409D-A285-D670D02B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DB400-69FB-4342-8940-468E7D6B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D06CD-9C97-4FEA-AC29-839A3CCF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13B64-3457-423B-AE0F-DA0B4888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76B4E-243B-4C75-B660-A84E50E6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AA958-C698-4F3C-B993-27CFC7CE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5108E-AC27-451B-ABE6-8C627994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4D31C-380E-4558-96DE-81986622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D8B6E-A588-4AA9-9165-CFDF976D4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2E931-EE61-4525-BB16-D284CA8BD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22212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大学生创业培训活动报告总结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250" r="162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8792" r="18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随着大学生就业压力的增大，创业成为越来越多毕业生的选择。为了帮助大学生了解创业知识、提高创业能力，本次活动应运而生。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本次活动的目的是通过培训、讲座、实践等方式，帮助大学生了解创业的全过程，包括市场分析、项目策划、团队建设、融资渠道等，同时激发大学生的创业热情，培养其创新思维和创业能力。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748" r="1174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79" r="1577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49" r="21849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本次活动于XXXX年XX月XX日至XX月XX日举行，为期X天。地点位于[XXXXX]的一所大学校园内。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本次培训活动旨在提高大学生的创业意识和创业能力，培养创新思维和解决问题的能力。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课程涵盖了创业理论、创业实践、团队协作等多个方面，注重理论与实践相结合，帮助学员全面了解创业过程。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课程形式多样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课程采用讲座、案例分析、小组讨论、角色扮演等多种形式，激发学员的学习兴趣和参与度。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利用线上平台进行理论学习和资料查阅，线下开展实践活动和互动交流，提高培训的灵活性和实效性。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线上与线下相结合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通过分析成功的创业案例，让学员了解创业过程中的实际问题和解决方法，增强学员的问题解决能力。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邀请具有丰富创业经验的导师进行指导，为学员提供个性化的建议和帮助，促进学员的成长和发展。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小组项目评估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要求学员在培训过程中或结束后完成一个小组项目，通过项目成果评估学员的实际应用能力和团队协作能力。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通过问卷调查了解学员对培训活动的满意度、收获以及对培训的建议和意见，为后续改进提供依据。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对参加培训的学员进行跟踪反馈，了解他们在创业实践中的表现和遇到的问题，为他们提供必要的支持和帮助。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50" r="1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333" r="1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https://d.book118.com/995022212120011110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2024-09-15T12:58:29.398</cp:lastPrinted>
  <dcterms:created xsi:type="dcterms:W3CDTF">2024-09-15T04:58:29Z</dcterms:created>
  <dcterms:modified xsi:type="dcterms:W3CDTF">2024-09-15T04:58:31Z</dcterms:modified>
</cp:coreProperties>
</file>