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272BB-3795-4BC6-876B-FDD543BF2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8A534-522C-41F4-A82A-E6282E8A0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7E1D7-FAB1-451B-9274-EDF681749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78515-9DCF-4CE8-8E99-9B263A498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016312-CE55-40C8-9774-830BAD7BF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70B95D-A7BE-46ED-A097-B79148EF5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3ACF31-3001-4ABD-AE30-5300B68AB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5D0EE-44D7-45DB-B67D-613DB087B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10B85-F937-43C2-83B5-1FE7738E6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1EE3B-ADB4-4BFB-864D-782EF20BE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0A6D2-4D67-411A-88A8-D820F513C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02312313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云平台解决方案对酒店管理系统多语种和多币种支持的提升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酒店管理系统多语种和多币种支持的重要性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云平台解决方案的优势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云平台解决方案如何提升酒店管理系统多语种和多币种支持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随着全球化的加速，酒店业逐渐向跨国、跨文化方向发展，多语种和多币种支持成为酒店管理系统的重要需求。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酒店业全球化发展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传统酒店管理系统在多语种和多币种支持方面存在不足，难以满足日益增长的国际化客户需求。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传统酒店管理系统局限性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提升酒店管理系统国际化水平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通过引入云平台解决方案，提升酒店管理系统的多语种和多币种支持能力，满足不同国家和地区的客户需求。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增强酒店竞争力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提供更完善、更贴心的服务，提高客户满意度，增强酒店的市场竞争力。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酒店管理系统多语种和多币种支持的重要性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794" b="187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客户体验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满足不同地区客户需求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多语种支持能够确保酒店管理系统提供当地语言服务，提高客户满意度。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提升客户交流效率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多语种支持能够让客户更快速地获取酒店信息和服务，提高客户交流效率。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增强客户忠诚度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提供多语种服务能够让客户感受到酒店的关怀和尊重，从而增强客户忠诚度。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12" r="1721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拓展国际市场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多语种支持能够帮助酒店拓展国际市场，吸引更多国际客户。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提高市场竞争力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提供多语种服务能够让酒店在市场中更具竞争力，满足不同客户需求。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促进品牌传播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多语种支持能够让酒店品牌更好地传播，提高酒店知名度。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市场拓展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提高服务响应速度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多语种支持能够让酒店更快地响应客户需求，提高服务效率。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通过统一平台管理不同语言和币种，可以降低酒店运营成本。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提升管理效率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多语种和多币种支持能够让酒店更高效地进行内部管理和沟通。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云平台解决方案的优势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随着酒店业务的不断扩大，云平台能够快速地提供更多的计算和存储资源，确保系统性能和稳定性。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当酒店业务规模缩减时，云平台能够自动调整资源分配，降低运营成本，实现资源的合理利用。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9717" b="971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6022" b="60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云平台解决方案具备出色的可扩展性，能够根据酒店业务的发展需求灵活地增加或减少资源。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可扩展性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云平台解决方案采用先进的数据加密技术和安全防护措施，确保酒店管理系统数据的安全性和机密性。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云服务提供商通常具有严格的安全标准和专业的安全团队，能够及时应对各种安全威胁和攻击。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酒店可以利用云平台的备份和恢复功能，轻松地备份数据并快速恢复，降低数据丢失的风险。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9486" r="9486"/>
          <a:stretch>
            <a:fillRect/>
          </a:stretch>
        </p:blipFill>
        <p:spPr>
          <a:xfrm>
            <a:off x="454963" y="1481576"/>
            <a:ext cx="4240297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通过采用云平台解决方案，酒店可以降低IT基础设施的初期投资成本和后期维护成本。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酒店无需购买和维护昂贵的硬件设备，只需根据实际需求支付云服务费用即可。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云平台解决方案能够提高酒店管理系统的运行效率，减少系统故障和停机时间，从而降低运营成本。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云平台解决方案如何提升酒店管理系统多语种和多币种支持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41" r="149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云平台解决方案还支持多语种数据同步，确保酒店管理系统在不同语言环境下的数据一致性。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云平台解决方案通过提供多语种支持，满足不同国家和地区用户的需求。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支持多种语言界面，包括英语、中文、法语、德语等，方便酒店与不同国籍的客户进行沟通。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多语种支持的实现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452" r="645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多币种支持的实现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云平台解决方案提供多币种支持，方便酒店进行外汇结算和财务报告。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支持多种货币类型，包括美元、欧元、人民币等，满足不同国家和地区客户的支付需求。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云平台解决方案还提供实时汇率转换功能，帮助酒店自动转换不同货币之间的金额，提高财务处理的准确性和效率。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06" r="1330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云平台解决方案通过实时数据同步与更新功能，确保酒店管理系统在不同终端和设备上的数据一致性。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支持实时数据传输和备份，确保酒店数据的安全性和可靠性。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云平台解决方案还提供数据分析和报表功能，帮助酒店更好地了解客户需求和市场趋势，提高酒店的管理水平和竞争力。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实时数据同步与更新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628" b="162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洲际酒店集团在采用云平台解决方案后，其酒店管理系统成功实现了多语种和多币种的支持。这使得酒店能够更好地服务于来自不同国家和地区的旅客，提高了客户满意度。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通过云平台解决方案，洲际酒店集团的系统能够快速、准确地处理各种语言和货币的交易数据，简化了财务和运营管理流程。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多语种和多币种的支持还帮助洲际酒店集团在全球范围内扩展业务，吸引了更多国际客户，增加了市场份额。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案例一：洲际酒店集团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https://d.book118.com/995023123131011103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2024-09-12T17:40:09.180</cp:lastPrinted>
  <dcterms:created xsi:type="dcterms:W3CDTF">2024-09-12T09:40:09Z</dcterms:created>
  <dcterms:modified xsi:type="dcterms:W3CDTF">2024-09-12T09:40:11Z</dcterms:modified>
</cp:coreProperties>
</file>