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542BD-DC74-40C7-B91D-4CEB6F548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2C356-8F08-4329-B57A-5007D4387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29E2D-E8F4-4748-BDDF-83C9CF510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F158C-0933-4BDF-B865-4ED593BE2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625E98-A42E-4D53-BD46-7708FA0CB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3FD278-820E-4CC8-BD4C-15564486D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49072E-23C4-41CA-B67B-B0E92FB3A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7AE43-DE58-4089-BFE3-9CF5BAF01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46CAF-ED77-4A7F-BAEA-095FDF685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4AE29-66C1-48F4-AEFB-12E8F02BF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3ECBA-5633-470D-B3E3-E4A53DF4C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24300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慈善机构法律法规体系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慈善机构设立与运营规范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慈善捐赠与受赠规范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慈善机构监管与法律责任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慈善机构法律法规实施评价及改进建议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958" b="5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慈善机构是指依法设立，以开展慈善活动为宗旨，通过接受捐赠、资助等方式筹集资金，为困难群体提供帮助和支持的非营利组织。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根据慈善机构的性质和业务范围，可将其分为公募慈善机构和非公募慈善机构两大类。其中，公募慈善机构可面向公众开展募捐活动，而非公募慈善机构则主要面向特定群体或企业开展募捐。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慈善事业历史悠久，早在古代就有民间互助和赈灾济贫的传统。近代以来，随着社会的变革和进步，慈善事业逐渐走向组织化、专业化的发展道路。特别是改革开放以来，我国慈善事业得到了快速发展，慈善机构数量不断增加，募捐规模逐年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已经形成了以中国红十字会、中华慈善总会等为代表的全国性公募慈善机构和众多地方性公募、非公募慈善机构共同发展的格局。这些机构在扶贫济困、救灾救援、教育医疗、环保公益等领域发挥着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慈善机构的意义和作用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社会救助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慈善机构通过接受捐赠、资助等方式筹集资金，为困难群体提供物质和精神上的帮助和支持，缓解社会矛盾，维护社会稳定。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慈善机构可以弥补政府公共服务的不足，提供教育、医疗、环保等领域的公共服务，促进社会公平和进步。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社会倡导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慈善机构通过开展公益活动，倡导社会正能量，弘扬社会主义核心价值观，推动社会文明进步。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慈善机构可以加强与国际社会的交流与合作，引进国外先进的公益理念和经验，推动我国慈善事业的发展。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慈善机构法律法规体系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0" r="1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《基金会管理条例》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对基金会的设立、变更、注销以及组织机构和活动等进行规范，保障基金会的合法权益。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《中华人民共和国慈善法》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对慈善活动进行定义和分类，明确慈善组织的法律地位、权利义务、监管措施等。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《社会团体登记管理条例》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规范社会团体的登记管理，明确社会团体的成立条件、程序、变更和注销等事项。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50" r="227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各省、市、自治区慈善事业促进条例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结合当地实际情况，对慈善组织的设立、活动开展、监督管理等方面进行具体规定。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地方政府规章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如《XX市慈善捐赠管理办法》等，对慈善捐赠的接收、使用、管理等方面进行规范。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《中国慈善联合会章程》等行业组织章程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明确行业组织的宗旨、任务、会员权利与义务等，促进行业自律和规范化发展。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慈善行业行为准则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如《公益慈善捐助信息披露指引》等，对慈善组织的信息公开、透明度等方面进行规范，提高行业公信力。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行业自律规范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慈善机构设立与运营规范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3" r="30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包括具备法人资格、有明确的公益目的、有一定数额的注册资金等。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包括申请登记、提交相关材料、经过审查批准等步骤。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设立程序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设立条件及程序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包括理事会、监事会等决策和监督机构，以及执行机构等。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各机构应明确职责，如理事会负责决策、监事会负责监督、执行机构负责具体事务的执行等。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内部治理结构和职责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内部治理结构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https://d.book118.com/995024300331011110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2024-09-16T10:15:40.912</cp:lastPrinted>
  <dcterms:created xsi:type="dcterms:W3CDTF">2024-09-16T02:15:40Z</dcterms:created>
  <dcterms:modified xsi:type="dcterms:W3CDTF">2024-09-16T02:15:42Z</dcterms:modified>
</cp:coreProperties>
</file>