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4B7F90-2B89-4654-8BDC-238BA67F9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7DE99-FB93-4E56-968F-BA376FD26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16B516-8C4A-4DA2-9BD4-FDBFD9AE3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28514A-96A2-4E66-BA14-4D1AA2AD65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36715A-6D38-42B4-9F14-67921830DF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9572F1-698F-4FA7-99FB-3B014869D6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B4A51A-D38D-426F-A680-91FB4558F1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11C12B-C460-46A7-A989-AE606091B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DD3F0-204F-4FEE-AED9-4E14D423F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4AE84F-F141-41CF-8B5C-E22979442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1C076E-00C8-416A-A9BC-150ECB75C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02434321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:文小库</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民事法律责任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民事法律责任概述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民事法律责任构成要件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民事法律责任类型划分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民事法律责任承担方式与实现途径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民事法律责任免除事由及限制条件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民事法律责任争议解决机制及程序</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民事法律责任概述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性质</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民事法律责任是指民事主体因违反民事义务或侵害他人合法权益而应承担的法律后果。</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民事法律责任属于私法责任，主要目的是补偿受害人损失，恢复被侵害的民事权益。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责任主体不同</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法律依据不同</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追究方式不同</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责任形式不同</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民事法律责任与刑事责任区别</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民事法律责任可通过当事人自行协商、调解、仲裁或诉讼等方式追究，而刑事责任只能由国家公权力机关依法追究。</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民事法律责任依据民事法律法规，刑事责任依据刑事法律法规。</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民事法律责任主体为平等民事主体，而刑事责任主体为犯罪人。</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民事法律责任形式包括停止侵害、排除妨碍、消除危险、返还财产、恢复原状、赔偿损失等，刑事责任形式包括主刑和附加刑。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保护民事权益</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维护社会秩序</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促进法治建设</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引导人们行为</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民事法律责任制度重要性</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民事法律责任制度是保护民事主体合法权益的重要手段，通过追究违法者的法律责任，使受害人得到及时有效的救济。</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民事法律责任制度通过制裁违法行为，维护社会公共秩序和善良风俗。</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民事法律责任制度是法治社会不可或缺的一部分，通过完善民事法律责任制度，推动法治建设进程。</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民事法律责任制度通过明确行为规范和法律后果，引导人们自觉遵守法律，减少违法行为的发生。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民事法律责任构成要件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92" b="469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违反民事法律规定</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侵犯他人权益</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不具有违法阻却事由</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行为人的行为不符合民事法律的规定，包括作为和不作为两种形式。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违法行为必须侵犯了他人的合法权益，如财产权、人身权等。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行为人不能因某些合法事由而免除其违法性，如正当防卫、紧急避险等。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违法行为存在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损害事实发生</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必须有实际的损害结果发生，包括财产损失、人身伤害等。</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损害结果应当是可以量化和计算的，以便确定赔偿数额。</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损害结果必须与行为人的违法行为存在关联，不能是无关因素导致的。</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损害结果客观存在</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损害可量化</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损害与行为相关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因果关系的客观性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因果关系是客观存在的，不受行为人主观意志的影响。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违法行为与损害结果之间存在因果关系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行为人的违法行为是导致损害结果发生的原因。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排除其他干扰因素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在确定因果关系时，需要排除其他可能导致损害结果发生的因素。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因果关系认定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312" r="2331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过错是承担民事法律责任的基础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行为人必须存在过错，包括故意和过失两种形态。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过错与损害结果之间存在关联</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行为人的过错必须是导致损害结果发生的原因之一。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无过错即无责任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如果行为人没有过错，则不承担民事法律责任。但是，在某些特殊情况下，法律规定了无过错责任原则，即无论行为人有无过错，都需要承担一定的民事法律责任。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过错责任原则适用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民事法律责任类型划分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61" b="1556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因违反合同约定而承担的民事责任，如支付违约金、赔偿损失等。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在合同履行期限届满之前，一方明确表示或以自己的行为表明不履行合同主要债务的，对方可以在履行期限届满之前要求其承担违约责任。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预期违约责任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合同违约责任</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63" r="286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037" r="300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因侵犯他人合法权益而承担的民事责任，如侵犯人身权、财产权等。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一般侵权责任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包括产品责任、环境污染责任、高度危险责任等，因特定侵权行为而承担的民事责任。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特殊侵权责任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不当得利责任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因没有合法根据取得不当利益，造成他人损失的，应当将取得的不当利益返还受损失的人。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无因管理责任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未受他人委托，也无法律上的义务，为避免他人利益受损失而自愿为他人管理事务或提供服务的行为，有权要求受益人偿付由此而支付的必要费用。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6344" r="16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不当得利和无因管理责任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312" r="16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缔约过失责任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在合同订立过程中，一方因违背诚实信用原则而导致另一方信赖利益损失的，应当承担赔偿责任。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公平责任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当事人对造成损害都没有过错的，可以根据实际情况，由当事人分担民事责任。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其他特殊类型责任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https://d.book118.com/995024343212011112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2024-09-19T00:16:31.635</cp:lastPrinted>
  <dcterms:created xsi:type="dcterms:W3CDTF">2024-09-18T16:16:31Z</dcterms:created>
  <dcterms:modified xsi:type="dcterms:W3CDTF">2024-09-18T16:16:34Z</dcterms:modified>
</cp:coreProperties>
</file>