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9D0F8-F4A1-4808-B355-1BC3210B4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04940-D349-44D0-A6B9-45FC2B285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5E46B-27B3-4975-86B2-143C13B83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DA4F2-50C4-4B93-9F02-F10AF41FC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FC1E8-F306-46F0-961E-C730E6827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593EC7-0150-4782-840D-28C35E0F7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629517-B3B4-46A1-AE6F-D78E8016A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5A58E-D4E0-4E12-BC5E-C0C1622B3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DBACA-53D3-4273-83C1-A343FDB4F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87DE5-5231-41EA-BFBD-4CCD1865B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E3A83-5EF8-4C32-BE05-F3C687F6E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40140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养老护理app可行性分析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养老护理app市场需求分析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商业模式与盈利分析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045" r="2104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随着人口老龄化加剧，养老护理服务需求日益增长。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传统养老护理方式存在资源紧张、服务质量参差不齐等问题。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移动互联网技术的发展为养老护理服务提供了新的解决方案。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探讨养老护理app在提高服务质量、降低成本等方面的作用和价值。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研究养老护理app的可行性，为解决养老护理服务供需矛盾提供参考。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分析养老护理app的市场需求、用户需求和技术可行性。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养老护理app市场需求分析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老年人口数量持续增加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随着社会老龄化程度的加深，老年人口数量不断增长，对养老护理服务的需求也随之增加。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老年人口结构变化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随着生活水平的提高和医疗技术的进步，老年人口结构逐渐发生变化，高龄、失能、空巢老人比例逐渐增加，对养老护理服务的需求更加迫切。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https://d.book118.com/995040140013011100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2024-09-07T18:33:30.546</cp:lastPrinted>
  <dcterms:created xsi:type="dcterms:W3CDTF">2024-09-07T10:33:30Z</dcterms:created>
  <dcterms:modified xsi:type="dcterms:W3CDTF">2024-09-07T10:33:32Z</dcterms:modified>
</cp:coreProperties>
</file>