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0749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3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C6A75-2277-4BFA-80F7-F82F4A9A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63ADE-9F21-43B9-BE55-D73089509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FEC4D-900E-442D-BC1D-8FB84D739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232A3-5E27-48A3-9936-2F524EBD4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BC5D6-AA06-412D-BAD7-B864C1802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98EA2-4269-4E88-8ECD-0B9AC4D7C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0EC8A8-411E-4EB3-BBC7-CCCCC6866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701DC-E877-4A4B-AEEF-36F725D6C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E5758-9693-417F-A2E3-F64603859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D100F-CD2D-47BC-8A95-FFE563FE3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5660A-7E7C-4A48-BAD5-69C5346B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20739" r:id="rId2"/>
    <p:sldLayoutId id="2147520740" r:id="rId3"/>
    <p:sldLayoutId id="2147520741" r:id="rId4"/>
    <p:sldLayoutId id="2147520742" r:id="rId5"/>
    <p:sldLayoutId id="2147520743" r:id="rId6"/>
    <p:sldLayoutId id="2147520744" r:id="rId7"/>
    <p:sldLayoutId id="2147520745" r:id="rId8"/>
    <p:sldLayoutId id="2147520746" r:id="rId9"/>
    <p:sldLayoutId id="2147520747" r:id="rId10"/>
    <p:sldLayoutId id="214752074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042320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仓库工作计划书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仓库管理目标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仓库布局与设施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货物入库管理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货物出库管理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库存管理与盘点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仓库人员管理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仓库管理目标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https://d.book118.com/995042320240011040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MiSans</vt:lpstr>
      <vt:lpstr>Wingdings</vt:lpstr>
      <vt:lpstr>Calibri Light</vt:lpstr>
      <vt:lpstr>Office Theme</vt:lpstr>
      <vt:lpstr>仓库工作计划书</vt:lpstr>
      <vt:lpstr>目录</vt:lpstr>
      <vt:lpstr>仓库管理目标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2024-08-31T22:16:22.420</cp:lastPrinted>
  <dcterms:created xsi:type="dcterms:W3CDTF">2024-08-31T14:16:22Z</dcterms:created>
  <dcterms:modified xsi:type="dcterms:W3CDTF">2024-08-31T14:16:25Z</dcterms:modified>
</cp:coreProperties>
</file>